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4" r:id="rId3"/>
    <p:sldId id="257" r:id="rId4"/>
    <p:sldId id="269" r:id="rId5"/>
    <p:sldId id="259" r:id="rId6"/>
    <p:sldId id="279" r:id="rId7"/>
    <p:sldId id="280" r:id="rId8"/>
    <p:sldId id="260" r:id="rId9"/>
    <p:sldId id="277" r:id="rId10"/>
    <p:sldId id="261" r:id="rId11"/>
    <p:sldId id="270" r:id="rId12"/>
    <p:sldId id="271" r:id="rId13"/>
    <p:sldId id="275" r:id="rId14"/>
    <p:sldId id="263" r:id="rId15"/>
    <p:sldId id="282" r:id="rId16"/>
    <p:sldId id="272" r:id="rId17"/>
    <p:sldId id="264" r:id="rId18"/>
    <p:sldId id="276" r:id="rId19"/>
    <p:sldId id="265" r:id="rId20"/>
    <p:sldId id="278"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605"/>
    <a:srgbClr val="FF9900"/>
    <a:srgbClr val="F7E243"/>
    <a:srgbClr val="FFF101"/>
    <a:srgbClr val="B9B93A"/>
    <a:srgbClr val="F2CB65"/>
    <a:srgbClr val="DB730B"/>
    <a:srgbClr val="F7ECBB"/>
    <a:srgbClr val="707C1A"/>
    <a:srgbClr val="8F9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812" autoAdjust="0"/>
  </p:normalViewPr>
  <p:slideViewPr>
    <p:cSldViewPr snapToGrid="0">
      <p:cViewPr varScale="1">
        <p:scale>
          <a:sx n="84" d="100"/>
          <a:sy n="84" d="100"/>
        </p:scale>
        <p:origin x="1572" y="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FB089-A92A-4783-8E03-6D8433DBC22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3D7CDBD-E261-46A3-A4BF-938B526001C1}">
      <dgm:prSet phldrT="[Text]" custT="1"/>
      <dgm:spPr/>
      <dgm:t>
        <a:bodyPr/>
        <a:lstStyle/>
        <a:p>
          <a:endParaRPr lang="en-US" sz="2900" dirty="0"/>
        </a:p>
        <a:p>
          <a:r>
            <a:rPr lang="en-US" sz="3000" dirty="0"/>
            <a:t>Tiny</a:t>
          </a:r>
        </a:p>
      </dgm:t>
    </dgm:pt>
    <dgm:pt modelId="{244A7569-BBDF-4CC9-B84E-58DF00EA793E}" type="parTrans" cxnId="{87DE4500-7E4E-4469-8DA4-FD6564D107C8}">
      <dgm:prSet/>
      <dgm:spPr/>
      <dgm:t>
        <a:bodyPr/>
        <a:lstStyle/>
        <a:p>
          <a:endParaRPr lang="en-US"/>
        </a:p>
      </dgm:t>
    </dgm:pt>
    <dgm:pt modelId="{186FD3E3-17FA-4344-94DC-504DE94C96A3}" type="sibTrans" cxnId="{87DE4500-7E4E-4469-8DA4-FD6564D107C8}">
      <dgm:prSet/>
      <dgm:spPr/>
      <dgm:t>
        <a:bodyPr/>
        <a:lstStyle/>
        <a:p>
          <a:endParaRPr lang="en-US"/>
        </a:p>
      </dgm:t>
    </dgm:pt>
    <dgm:pt modelId="{670D98B8-C8B9-42B1-A106-494666B0FE7A}">
      <dgm:prSet phldrT="[Text]" custT="1"/>
      <dgm:spPr>
        <a:solidFill>
          <a:srgbClr val="8F9E22"/>
        </a:solidFill>
      </dgm:spPr>
      <dgm:t>
        <a:bodyPr/>
        <a:lstStyle/>
        <a:p>
          <a:r>
            <a:rPr lang="en-US" sz="3200" dirty="0"/>
            <a:t> </a:t>
          </a:r>
        </a:p>
        <a:p>
          <a:r>
            <a:rPr lang="en-US" sz="3200" dirty="0"/>
            <a:t>Medium</a:t>
          </a:r>
        </a:p>
      </dgm:t>
    </dgm:pt>
    <dgm:pt modelId="{FBD7FC05-22DB-4798-8116-E7DF3B2FE55C}" type="parTrans" cxnId="{3F1EB56B-E0E9-4D53-80DE-92C2BD79D82F}">
      <dgm:prSet/>
      <dgm:spPr/>
      <dgm:t>
        <a:bodyPr/>
        <a:lstStyle/>
        <a:p>
          <a:endParaRPr lang="en-US"/>
        </a:p>
      </dgm:t>
    </dgm:pt>
    <dgm:pt modelId="{409DFB59-AF77-4272-922B-AB5645E55B5E}" type="sibTrans" cxnId="{3F1EB56B-E0E9-4D53-80DE-92C2BD79D82F}">
      <dgm:prSet/>
      <dgm:spPr/>
      <dgm:t>
        <a:bodyPr/>
        <a:lstStyle/>
        <a:p>
          <a:endParaRPr lang="en-US"/>
        </a:p>
      </dgm:t>
    </dgm:pt>
    <dgm:pt modelId="{A0467EE1-4FEB-41EE-ADFD-76BC1EDFCE39}">
      <dgm:prSet phldrT="[Text]" custT="1"/>
      <dgm:spPr>
        <a:solidFill>
          <a:srgbClr val="707C1A"/>
        </a:solidFill>
      </dgm:spPr>
      <dgm:t>
        <a:bodyPr/>
        <a:lstStyle/>
        <a:p>
          <a:r>
            <a:rPr lang="en-US" sz="3000" dirty="0"/>
            <a:t> </a:t>
          </a:r>
        </a:p>
        <a:p>
          <a:r>
            <a:rPr lang="en-US" sz="4500" dirty="0"/>
            <a:t>BIG</a:t>
          </a:r>
        </a:p>
      </dgm:t>
    </dgm:pt>
    <dgm:pt modelId="{4D2B1D75-1F74-4943-9444-ABBB9E052A4D}" type="parTrans" cxnId="{952B4E27-7333-494C-9FFA-EE41AF106E41}">
      <dgm:prSet/>
      <dgm:spPr/>
      <dgm:t>
        <a:bodyPr/>
        <a:lstStyle/>
        <a:p>
          <a:endParaRPr lang="en-US"/>
        </a:p>
      </dgm:t>
    </dgm:pt>
    <dgm:pt modelId="{ECA3A797-5856-4643-B65F-4E6ED8FC12E8}" type="sibTrans" cxnId="{952B4E27-7333-494C-9FFA-EE41AF106E41}">
      <dgm:prSet/>
      <dgm:spPr/>
      <dgm:t>
        <a:bodyPr/>
        <a:lstStyle/>
        <a:p>
          <a:endParaRPr lang="en-US"/>
        </a:p>
      </dgm:t>
    </dgm:pt>
    <dgm:pt modelId="{0A65698F-ACF7-4332-BD81-D170AC3515ED}" type="pres">
      <dgm:prSet presAssocID="{22DFB089-A92A-4783-8E03-6D8433DBC226}" presName="Name0" presStyleCnt="0">
        <dgm:presLayoutVars>
          <dgm:dir/>
          <dgm:resizeHandles val="exact"/>
        </dgm:presLayoutVars>
      </dgm:prSet>
      <dgm:spPr/>
    </dgm:pt>
    <dgm:pt modelId="{D24DA4C4-9C69-4574-ACEC-3F331639D917}" type="pres">
      <dgm:prSet presAssocID="{22DFB089-A92A-4783-8E03-6D8433DBC226}" presName="fgShape" presStyleLbl="fgShp" presStyleIdx="0" presStyleCnt="1" custFlipVert="1" custFlipHor="0" custScaleX="90850" custScaleY="62067" custLinFactNeighborX="-960" custLinFactNeighborY="26768"/>
      <dgm:spPr>
        <a:prstGeom prst="rightArrow">
          <a:avLst/>
        </a:prstGeom>
      </dgm:spPr>
    </dgm:pt>
    <dgm:pt modelId="{DB8033CF-B371-42B5-9815-8A8F8ABC7C83}" type="pres">
      <dgm:prSet presAssocID="{22DFB089-A92A-4783-8E03-6D8433DBC226}" presName="linComp" presStyleCnt="0"/>
      <dgm:spPr/>
    </dgm:pt>
    <dgm:pt modelId="{392273F5-7062-40F7-B0FF-BD212D0AD08F}" type="pres">
      <dgm:prSet presAssocID="{53D7CDBD-E261-46A3-A4BF-938B526001C1}" presName="compNode" presStyleCnt="0"/>
      <dgm:spPr/>
    </dgm:pt>
    <dgm:pt modelId="{44EF2DA1-B16D-4BFE-82DC-D18DC388C6FD}" type="pres">
      <dgm:prSet presAssocID="{53D7CDBD-E261-46A3-A4BF-938B526001C1}" presName="bkgdShape" presStyleLbl="node1" presStyleIdx="0" presStyleCnt="3"/>
      <dgm:spPr/>
    </dgm:pt>
    <dgm:pt modelId="{F2F8805F-5BC6-4BC7-8644-10232FA0A791}" type="pres">
      <dgm:prSet presAssocID="{53D7CDBD-E261-46A3-A4BF-938B526001C1}" presName="nodeTx" presStyleLbl="node1" presStyleIdx="0" presStyleCnt="3">
        <dgm:presLayoutVars>
          <dgm:bulletEnabled val="1"/>
        </dgm:presLayoutVars>
      </dgm:prSet>
      <dgm:spPr/>
    </dgm:pt>
    <dgm:pt modelId="{E0632CB9-77FC-4CD1-B5AD-A50589B2108E}" type="pres">
      <dgm:prSet presAssocID="{53D7CDBD-E261-46A3-A4BF-938B526001C1}" presName="invisiNode" presStyleLbl="node1" presStyleIdx="0" presStyleCnt="3"/>
      <dgm:spPr/>
    </dgm:pt>
    <dgm:pt modelId="{4ABCE313-8BCF-431B-B4DB-8EC0C3ECC2F5}" type="pres">
      <dgm:prSet presAssocID="{53D7CDBD-E261-46A3-A4BF-938B526001C1}" presName="imagNode" presStyleLbl="fgImgPlace1" presStyleIdx="0" presStyleCnt="3" custScaleX="33298" custScaleY="30672" custLinFactNeighborX="-57842" custLinFactNeighborY="1227"/>
      <dgm:spPr>
        <a:blipFill rotWithShape="1">
          <a:blip xmlns:r="http://schemas.openxmlformats.org/officeDocument/2006/relationships" r:embed="rId1"/>
          <a:srcRect/>
          <a:stretch>
            <a:fillRect t="-1000" b="-1000"/>
          </a:stretch>
        </a:blipFill>
      </dgm:spPr>
    </dgm:pt>
    <dgm:pt modelId="{98F4D513-722A-44BA-B21A-F92B40A4BA37}" type="pres">
      <dgm:prSet presAssocID="{186FD3E3-17FA-4344-94DC-504DE94C96A3}" presName="sibTrans" presStyleLbl="sibTrans2D1" presStyleIdx="0" presStyleCnt="0"/>
      <dgm:spPr/>
    </dgm:pt>
    <dgm:pt modelId="{C5FBD5AB-DDB4-4033-ADD7-9102FC080E33}" type="pres">
      <dgm:prSet presAssocID="{670D98B8-C8B9-42B1-A106-494666B0FE7A}" presName="compNode" presStyleCnt="0"/>
      <dgm:spPr/>
    </dgm:pt>
    <dgm:pt modelId="{C26CF3C9-FE9D-4C24-9ED6-1342E30A1004}" type="pres">
      <dgm:prSet presAssocID="{670D98B8-C8B9-42B1-A106-494666B0FE7A}" presName="bkgdShape" presStyleLbl="node1" presStyleIdx="1" presStyleCnt="3"/>
      <dgm:spPr/>
    </dgm:pt>
    <dgm:pt modelId="{C3270072-94E2-4620-89F0-FA04DE75698F}" type="pres">
      <dgm:prSet presAssocID="{670D98B8-C8B9-42B1-A106-494666B0FE7A}" presName="nodeTx" presStyleLbl="node1" presStyleIdx="1" presStyleCnt="3">
        <dgm:presLayoutVars>
          <dgm:bulletEnabled val="1"/>
        </dgm:presLayoutVars>
      </dgm:prSet>
      <dgm:spPr/>
    </dgm:pt>
    <dgm:pt modelId="{DDA2D140-F35F-471F-B687-38A01D5E168A}" type="pres">
      <dgm:prSet presAssocID="{670D98B8-C8B9-42B1-A106-494666B0FE7A}" presName="invisiNode" presStyleLbl="node1" presStyleIdx="1" presStyleCnt="3"/>
      <dgm:spPr/>
    </dgm:pt>
    <dgm:pt modelId="{35B1C38C-0F18-4444-8265-877ABEBE62F3}" type="pres">
      <dgm:prSet presAssocID="{670D98B8-C8B9-42B1-A106-494666B0FE7A}" presName="imagNode" presStyleLbl="fgImgPlace1" presStyleIdx="1" presStyleCnt="3" custScaleX="85174" custScaleY="80444" custLinFactNeighborX="-34306" custLinFactNeighborY="3549"/>
      <dgm:spPr>
        <a:blipFill rotWithShape="1">
          <a:blip xmlns:r="http://schemas.openxmlformats.org/officeDocument/2006/relationships" r:embed="rId1"/>
          <a:srcRect/>
          <a:stretch>
            <a:fillRect/>
          </a:stretch>
        </a:blipFill>
      </dgm:spPr>
    </dgm:pt>
    <dgm:pt modelId="{55796B85-0A7B-4333-BA0C-7ED151309429}" type="pres">
      <dgm:prSet presAssocID="{409DFB59-AF77-4272-922B-AB5645E55B5E}" presName="sibTrans" presStyleLbl="sibTrans2D1" presStyleIdx="0" presStyleCnt="0"/>
      <dgm:spPr/>
    </dgm:pt>
    <dgm:pt modelId="{886ADE12-3B17-473D-97DC-B65771898BB9}" type="pres">
      <dgm:prSet presAssocID="{A0467EE1-4FEB-41EE-ADFD-76BC1EDFCE39}" presName="compNode" presStyleCnt="0"/>
      <dgm:spPr/>
    </dgm:pt>
    <dgm:pt modelId="{E2E5A42C-7000-40CA-8F61-BC74B0649A64}" type="pres">
      <dgm:prSet presAssocID="{A0467EE1-4FEB-41EE-ADFD-76BC1EDFCE39}" presName="bkgdShape" presStyleLbl="node1" presStyleIdx="2" presStyleCnt="3"/>
      <dgm:spPr/>
    </dgm:pt>
    <dgm:pt modelId="{AFE34E12-5662-4E62-914B-33FA52DEDE8B}" type="pres">
      <dgm:prSet presAssocID="{A0467EE1-4FEB-41EE-ADFD-76BC1EDFCE39}" presName="nodeTx" presStyleLbl="node1" presStyleIdx="2" presStyleCnt="3">
        <dgm:presLayoutVars>
          <dgm:bulletEnabled val="1"/>
        </dgm:presLayoutVars>
      </dgm:prSet>
      <dgm:spPr/>
    </dgm:pt>
    <dgm:pt modelId="{69F4F861-BC2D-441F-8BE9-5DD25C3CF9C7}" type="pres">
      <dgm:prSet presAssocID="{A0467EE1-4FEB-41EE-ADFD-76BC1EDFCE39}" presName="invisiNode" presStyleLbl="node1" presStyleIdx="2" presStyleCnt="3"/>
      <dgm:spPr/>
    </dgm:pt>
    <dgm:pt modelId="{F4F0C0AA-406A-404C-8644-8894FCCCBBF2}" type="pres">
      <dgm:prSet presAssocID="{A0467EE1-4FEB-41EE-ADFD-76BC1EDFCE39}" presName="imagNode" presStyleLbl="fgImgPlace1" presStyleIdx="2" presStyleCnt="3" custScaleX="127339" custScaleY="124215" custLinFactNeighborX="-18336" custLinFactNeighborY="2957"/>
      <dgm:spPr>
        <a:blipFill rotWithShape="1">
          <a:blip xmlns:r="http://schemas.openxmlformats.org/officeDocument/2006/relationships" r:embed="rId1"/>
          <a:srcRect/>
          <a:stretch>
            <a:fillRect/>
          </a:stretch>
        </a:blipFill>
      </dgm:spPr>
    </dgm:pt>
  </dgm:ptLst>
  <dgm:cxnLst>
    <dgm:cxn modelId="{87DE4500-7E4E-4469-8DA4-FD6564D107C8}" srcId="{22DFB089-A92A-4783-8E03-6D8433DBC226}" destId="{53D7CDBD-E261-46A3-A4BF-938B526001C1}" srcOrd="0" destOrd="0" parTransId="{244A7569-BBDF-4CC9-B84E-58DF00EA793E}" sibTransId="{186FD3E3-17FA-4344-94DC-504DE94C96A3}"/>
    <dgm:cxn modelId="{A5622B0E-9BE6-473E-AD95-EE2C220E48C6}" type="presOf" srcId="{409DFB59-AF77-4272-922B-AB5645E55B5E}" destId="{55796B85-0A7B-4333-BA0C-7ED151309429}" srcOrd="0" destOrd="0" presId="urn:microsoft.com/office/officeart/2005/8/layout/hList7"/>
    <dgm:cxn modelId="{952B4E27-7333-494C-9FFA-EE41AF106E41}" srcId="{22DFB089-A92A-4783-8E03-6D8433DBC226}" destId="{A0467EE1-4FEB-41EE-ADFD-76BC1EDFCE39}" srcOrd="2" destOrd="0" parTransId="{4D2B1D75-1F74-4943-9444-ABBB9E052A4D}" sibTransId="{ECA3A797-5856-4643-B65F-4E6ED8FC12E8}"/>
    <dgm:cxn modelId="{99D54A30-8DFA-44E6-85CA-AC77C212E996}" type="presOf" srcId="{53D7CDBD-E261-46A3-A4BF-938B526001C1}" destId="{44EF2DA1-B16D-4BFE-82DC-D18DC388C6FD}" srcOrd="0" destOrd="0" presId="urn:microsoft.com/office/officeart/2005/8/layout/hList7"/>
    <dgm:cxn modelId="{917BD045-9710-40E5-91F9-6C81AA223570}" type="presOf" srcId="{22DFB089-A92A-4783-8E03-6D8433DBC226}" destId="{0A65698F-ACF7-4332-BD81-D170AC3515ED}" srcOrd="0" destOrd="0" presId="urn:microsoft.com/office/officeart/2005/8/layout/hList7"/>
    <dgm:cxn modelId="{F482AA67-F61D-4357-99CE-D7C89E0CF1D9}" type="presOf" srcId="{670D98B8-C8B9-42B1-A106-494666B0FE7A}" destId="{C3270072-94E2-4620-89F0-FA04DE75698F}" srcOrd="1" destOrd="0" presId="urn:microsoft.com/office/officeart/2005/8/layout/hList7"/>
    <dgm:cxn modelId="{3F1EB56B-E0E9-4D53-80DE-92C2BD79D82F}" srcId="{22DFB089-A92A-4783-8E03-6D8433DBC226}" destId="{670D98B8-C8B9-42B1-A106-494666B0FE7A}" srcOrd="1" destOrd="0" parTransId="{FBD7FC05-22DB-4798-8116-E7DF3B2FE55C}" sibTransId="{409DFB59-AF77-4272-922B-AB5645E55B5E}"/>
    <dgm:cxn modelId="{8E82BD6C-B138-4E3A-B0C9-347B7D7891A4}" type="presOf" srcId="{186FD3E3-17FA-4344-94DC-504DE94C96A3}" destId="{98F4D513-722A-44BA-B21A-F92B40A4BA37}" srcOrd="0" destOrd="0" presId="urn:microsoft.com/office/officeart/2005/8/layout/hList7"/>
    <dgm:cxn modelId="{764D796D-D6B4-4B1B-8ED8-A42E86C6E94F}" type="presOf" srcId="{A0467EE1-4FEB-41EE-ADFD-76BC1EDFCE39}" destId="{AFE34E12-5662-4E62-914B-33FA52DEDE8B}" srcOrd="1" destOrd="0" presId="urn:microsoft.com/office/officeart/2005/8/layout/hList7"/>
    <dgm:cxn modelId="{DAA2B981-D6F3-47ED-A7FE-FACBFF8D6A67}" type="presOf" srcId="{A0467EE1-4FEB-41EE-ADFD-76BC1EDFCE39}" destId="{E2E5A42C-7000-40CA-8F61-BC74B0649A64}" srcOrd="0" destOrd="0" presId="urn:microsoft.com/office/officeart/2005/8/layout/hList7"/>
    <dgm:cxn modelId="{FEC750DE-3A7E-40AE-AFD6-3D143EA06C41}" type="presOf" srcId="{53D7CDBD-E261-46A3-A4BF-938B526001C1}" destId="{F2F8805F-5BC6-4BC7-8644-10232FA0A791}" srcOrd="1" destOrd="0" presId="urn:microsoft.com/office/officeart/2005/8/layout/hList7"/>
    <dgm:cxn modelId="{3B0754E4-A479-4A48-86F1-EA2FC235241A}" type="presOf" srcId="{670D98B8-C8B9-42B1-A106-494666B0FE7A}" destId="{C26CF3C9-FE9D-4C24-9ED6-1342E30A1004}" srcOrd="0" destOrd="0" presId="urn:microsoft.com/office/officeart/2005/8/layout/hList7"/>
    <dgm:cxn modelId="{E45C356D-48A9-4AED-8CF4-DC7EF79323DB}" type="presParOf" srcId="{0A65698F-ACF7-4332-BD81-D170AC3515ED}" destId="{D24DA4C4-9C69-4574-ACEC-3F331639D917}" srcOrd="0" destOrd="0" presId="urn:microsoft.com/office/officeart/2005/8/layout/hList7"/>
    <dgm:cxn modelId="{03356710-A3D8-4182-A1C7-A8A76A7847C0}" type="presParOf" srcId="{0A65698F-ACF7-4332-BD81-D170AC3515ED}" destId="{DB8033CF-B371-42B5-9815-8A8F8ABC7C83}" srcOrd="1" destOrd="0" presId="urn:microsoft.com/office/officeart/2005/8/layout/hList7"/>
    <dgm:cxn modelId="{71058247-198A-489F-A8CA-FD0A116BAFDA}" type="presParOf" srcId="{DB8033CF-B371-42B5-9815-8A8F8ABC7C83}" destId="{392273F5-7062-40F7-B0FF-BD212D0AD08F}" srcOrd="0" destOrd="0" presId="urn:microsoft.com/office/officeart/2005/8/layout/hList7"/>
    <dgm:cxn modelId="{6667ECEF-22A5-4C84-AAF7-E1943CA7EACA}" type="presParOf" srcId="{392273F5-7062-40F7-B0FF-BD212D0AD08F}" destId="{44EF2DA1-B16D-4BFE-82DC-D18DC388C6FD}" srcOrd="0" destOrd="0" presId="urn:microsoft.com/office/officeart/2005/8/layout/hList7"/>
    <dgm:cxn modelId="{E1339433-631B-4A13-8ACC-32429C8E1E9C}" type="presParOf" srcId="{392273F5-7062-40F7-B0FF-BD212D0AD08F}" destId="{F2F8805F-5BC6-4BC7-8644-10232FA0A791}" srcOrd="1" destOrd="0" presId="urn:microsoft.com/office/officeart/2005/8/layout/hList7"/>
    <dgm:cxn modelId="{5C54D302-C31F-4946-BB8E-2E8C5CA1004E}" type="presParOf" srcId="{392273F5-7062-40F7-B0FF-BD212D0AD08F}" destId="{E0632CB9-77FC-4CD1-B5AD-A50589B2108E}" srcOrd="2" destOrd="0" presId="urn:microsoft.com/office/officeart/2005/8/layout/hList7"/>
    <dgm:cxn modelId="{0C640D8A-DEC5-43D8-90F1-52B1D280CF0D}" type="presParOf" srcId="{392273F5-7062-40F7-B0FF-BD212D0AD08F}" destId="{4ABCE313-8BCF-431B-B4DB-8EC0C3ECC2F5}" srcOrd="3" destOrd="0" presId="urn:microsoft.com/office/officeart/2005/8/layout/hList7"/>
    <dgm:cxn modelId="{30871A60-7A07-433A-BBEF-54B418BE783B}" type="presParOf" srcId="{DB8033CF-B371-42B5-9815-8A8F8ABC7C83}" destId="{98F4D513-722A-44BA-B21A-F92B40A4BA37}" srcOrd="1" destOrd="0" presId="urn:microsoft.com/office/officeart/2005/8/layout/hList7"/>
    <dgm:cxn modelId="{090E629B-4D86-46FE-A398-7B34385F1A08}" type="presParOf" srcId="{DB8033CF-B371-42B5-9815-8A8F8ABC7C83}" destId="{C5FBD5AB-DDB4-4033-ADD7-9102FC080E33}" srcOrd="2" destOrd="0" presId="urn:microsoft.com/office/officeart/2005/8/layout/hList7"/>
    <dgm:cxn modelId="{7E361F78-E99B-48FE-89A7-C74A6ECCE05F}" type="presParOf" srcId="{C5FBD5AB-DDB4-4033-ADD7-9102FC080E33}" destId="{C26CF3C9-FE9D-4C24-9ED6-1342E30A1004}" srcOrd="0" destOrd="0" presId="urn:microsoft.com/office/officeart/2005/8/layout/hList7"/>
    <dgm:cxn modelId="{5F3A6DD8-7939-4E77-9D88-611FDFBB700E}" type="presParOf" srcId="{C5FBD5AB-DDB4-4033-ADD7-9102FC080E33}" destId="{C3270072-94E2-4620-89F0-FA04DE75698F}" srcOrd="1" destOrd="0" presId="urn:microsoft.com/office/officeart/2005/8/layout/hList7"/>
    <dgm:cxn modelId="{3871976B-E926-408F-A012-38F5E19C0316}" type="presParOf" srcId="{C5FBD5AB-DDB4-4033-ADD7-9102FC080E33}" destId="{DDA2D140-F35F-471F-B687-38A01D5E168A}" srcOrd="2" destOrd="0" presId="urn:microsoft.com/office/officeart/2005/8/layout/hList7"/>
    <dgm:cxn modelId="{24508737-CBFA-463B-AB04-D020A3C44E7E}" type="presParOf" srcId="{C5FBD5AB-DDB4-4033-ADD7-9102FC080E33}" destId="{35B1C38C-0F18-4444-8265-877ABEBE62F3}" srcOrd="3" destOrd="0" presId="urn:microsoft.com/office/officeart/2005/8/layout/hList7"/>
    <dgm:cxn modelId="{6287D058-575A-4ED9-8CC9-A899B70FE339}" type="presParOf" srcId="{DB8033CF-B371-42B5-9815-8A8F8ABC7C83}" destId="{55796B85-0A7B-4333-BA0C-7ED151309429}" srcOrd="3" destOrd="0" presId="urn:microsoft.com/office/officeart/2005/8/layout/hList7"/>
    <dgm:cxn modelId="{94AE0503-839B-4945-8811-5C311BD31DF6}" type="presParOf" srcId="{DB8033CF-B371-42B5-9815-8A8F8ABC7C83}" destId="{886ADE12-3B17-473D-97DC-B65771898BB9}" srcOrd="4" destOrd="0" presId="urn:microsoft.com/office/officeart/2005/8/layout/hList7"/>
    <dgm:cxn modelId="{4A6A353C-1148-440A-9453-301B17FE92AC}" type="presParOf" srcId="{886ADE12-3B17-473D-97DC-B65771898BB9}" destId="{E2E5A42C-7000-40CA-8F61-BC74B0649A64}" srcOrd="0" destOrd="0" presId="urn:microsoft.com/office/officeart/2005/8/layout/hList7"/>
    <dgm:cxn modelId="{E67F1213-D06D-464D-9125-1C3E96681B6B}" type="presParOf" srcId="{886ADE12-3B17-473D-97DC-B65771898BB9}" destId="{AFE34E12-5662-4E62-914B-33FA52DEDE8B}" srcOrd="1" destOrd="0" presId="urn:microsoft.com/office/officeart/2005/8/layout/hList7"/>
    <dgm:cxn modelId="{8F9808A8-F04D-4A21-B0E4-FC56D42C1579}" type="presParOf" srcId="{886ADE12-3B17-473D-97DC-B65771898BB9}" destId="{69F4F861-BC2D-441F-8BE9-5DD25C3CF9C7}" srcOrd="2" destOrd="0" presId="urn:microsoft.com/office/officeart/2005/8/layout/hList7"/>
    <dgm:cxn modelId="{B9D46DCB-2B19-469B-A0F9-12D68E44B319}" type="presParOf" srcId="{886ADE12-3B17-473D-97DC-B65771898BB9}" destId="{F4F0C0AA-406A-404C-8644-8894FCCCBB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0587B-5860-449A-932A-B7F3F8A8D40A}"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F9698C1-FA67-4438-BDF8-3FC3ABB67A90}">
      <dgm:prSet phldrT="[Text]"/>
      <dgm:spPr/>
      <dgm:t>
        <a:bodyPr/>
        <a:lstStyle/>
        <a:p>
          <a:r>
            <a:rPr lang="en-US" dirty="0"/>
            <a:t>In trees</a:t>
          </a:r>
        </a:p>
      </dgm:t>
    </dgm:pt>
    <dgm:pt modelId="{6EB5BDF3-991B-46FE-B20E-F5ECC671AC3B}" type="parTrans" cxnId="{424E70A5-5DE8-42DA-8CDC-CC602CD8FBBD}">
      <dgm:prSet/>
      <dgm:spPr/>
      <dgm:t>
        <a:bodyPr/>
        <a:lstStyle/>
        <a:p>
          <a:endParaRPr lang="en-US"/>
        </a:p>
      </dgm:t>
    </dgm:pt>
    <dgm:pt modelId="{C5BBE04D-3D5F-4742-A59A-871936CA5389}" type="sibTrans" cxnId="{424E70A5-5DE8-42DA-8CDC-CC602CD8FBBD}">
      <dgm:prSet/>
      <dgm:spPr/>
      <dgm:t>
        <a:bodyPr/>
        <a:lstStyle/>
        <a:p>
          <a:endParaRPr lang="en-US"/>
        </a:p>
      </dgm:t>
    </dgm:pt>
    <dgm:pt modelId="{ED08E5CA-E06F-4107-8087-B13A44F43AEF}">
      <dgm:prSet phldrT="[Text]"/>
      <dgm:spPr/>
      <dgm:t>
        <a:bodyPr/>
        <a:lstStyle/>
        <a:p>
          <a:r>
            <a:rPr lang="en-US" dirty="0"/>
            <a:t>In long grass</a:t>
          </a:r>
        </a:p>
      </dgm:t>
    </dgm:pt>
    <dgm:pt modelId="{BABB4CA4-EE18-49A8-AE3E-A3B22DFE0AD8}" type="parTrans" cxnId="{166441FD-0752-40D9-AE61-D4BEB8D76343}">
      <dgm:prSet/>
      <dgm:spPr/>
      <dgm:t>
        <a:bodyPr/>
        <a:lstStyle/>
        <a:p>
          <a:endParaRPr lang="en-US"/>
        </a:p>
      </dgm:t>
    </dgm:pt>
    <dgm:pt modelId="{1D26151D-8C6C-4A16-B869-8FB7F1E5105C}" type="sibTrans" cxnId="{166441FD-0752-40D9-AE61-D4BEB8D76343}">
      <dgm:prSet/>
      <dgm:spPr/>
      <dgm:t>
        <a:bodyPr/>
        <a:lstStyle/>
        <a:p>
          <a:endParaRPr lang="en-US"/>
        </a:p>
      </dgm:t>
    </dgm:pt>
    <dgm:pt modelId="{6172883D-6F25-439D-9C73-3252113465D4}">
      <dgm:prSet phldrT="[Text]"/>
      <dgm:spPr/>
      <dgm:t>
        <a:bodyPr/>
        <a:lstStyle/>
        <a:p>
          <a:r>
            <a:rPr lang="en-US" dirty="0"/>
            <a:t>In the ocean</a:t>
          </a:r>
        </a:p>
      </dgm:t>
    </dgm:pt>
    <dgm:pt modelId="{BB81FC68-5C39-461D-9BA6-A27E98BA9B46}" type="parTrans" cxnId="{2720FC95-0B6C-42A7-9FCB-DAA38136D267}">
      <dgm:prSet/>
      <dgm:spPr/>
      <dgm:t>
        <a:bodyPr/>
        <a:lstStyle/>
        <a:p>
          <a:endParaRPr lang="en-US"/>
        </a:p>
      </dgm:t>
    </dgm:pt>
    <dgm:pt modelId="{26F4C527-0638-4BFD-9DB3-5641EFD89317}" type="sibTrans" cxnId="{2720FC95-0B6C-42A7-9FCB-DAA38136D267}">
      <dgm:prSet/>
      <dgm:spPr/>
      <dgm:t>
        <a:bodyPr/>
        <a:lstStyle/>
        <a:p>
          <a:endParaRPr lang="en-US"/>
        </a:p>
      </dgm:t>
    </dgm:pt>
    <dgm:pt modelId="{7A9EA095-3080-4CE2-8A09-1F29CB7F37E2}" type="pres">
      <dgm:prSet presAssocID="{D890587B-5860-449A-932A-B7F3F8A8D40A}" presName="linearFlow" presStyleCnt="0">
        <dgm:presLayoutVars>
          <dgm:dir/>
          <dgm:resizeHandles val="exact"/>
        </dgm:presLayoutVars>
      </dgm:prSet>
      <dgm:spPr/>
    </dgm:pt>
    <dgm:pt modelId="{8190D324-BEA0-4D5F-AB5E-0F3B3B250BB7}" type="pres">
      <dgm:prSet presAssocID="{1F9698C1-FA67-4438-BDF8-3FC3ABB67A90}" presName="comp" presStyleCnt="0"/>
      <dgm:spPr/>
    </dgm:pt>
    <dgm:pt modelId="{A1109855-D384-4A5C-BECB-CE8A1441DA56}" type="pres">
      <dgm:prSet presAssocID="{1F9698C1-FA67-4438-BDF8-3FC3ABB67A90}" presName="rect2" presStyleLbl="node1" presStyleIdx="0" presStyleCnt="3">
        <dgm:presLayoutVars>
          <dgm:bulletEnabled val="1"/>
        </dgm:presLayoutVars>
      </dgm:prSet>
      <dgm:spPr/>
    </dgm:pt>
    <dgm:pt modelId="{E709A96E-EBFC-420D-A9A2-C305C2160C96}" type="pres">
      <dgm:prSet presAssocID="{1F9698C1-FA67-4438-BDF8-3FC3ABB67A90}" presName="rect1" presStyleLbl="lnNode1" presStyleIdx="0" presStyleCnt="3"/>
      <dgm:spPr/>
    </dgm:pt>
    <dgm:pt modelId="{975DFD29-8583-490F-95F5-73F4A7CE3D5C}" type="pres">
      <dgm:prSet presAssocID="{C5BBE04D-3D5F-4742-A59A-871936CA5389}" presName="sibTrans" presStyleCnt="0"/>
      <dgm:spPr/>
    </dgm:pt>
    <dgm:pt modelId="{563C18F7-A16E-4F47-A1C4-81F868CAC79C}" type="pres">
      <dgm:prSet presAssocID="{ED08E5CA-E06F-4107-8087-B13A44F43AEF}" presName="comp" presStyleCnt="0"/>
      <dgm:spPr/>
    </dgm:pt>
    <dgm:pt modelId="{AA1FBECA-CF7F-4B2F-BE14-1C6FF4B0F964}" type="pres">
      <dgm:prSet presAssocID="{ED08E5CA-E06F-4107-8087-B13A44F43AEF}" presName="rect2" presStyleLbl="node1" presStyleIdx="1" presStyleCnt="3">
        <dgm:presLayoutVars>
          <dgm:bulletEnabled val="1"/>
        </dgm:presLayoutVars>
      </dgm:prSet>
      <dgm:spPr/>
    </dgm:pt>
    <dgm:pt modelId="{ABB03BAF-AFBC-470D-81BB-25E8C4FEC770}" type="pres">
      <dgm:prSet presAssocID="{ED08E5CA-E06F-4107-8087-B13A44F43AEF}" presName="rect1" presStyleLbl="lnNode1" presStyleIdx="1" presStyleCnt="3"/>
      <dgm:spPr/>
    </dgm:pt>
    <dgm:pt modelId="{F3032722-EABC-4639-8CDD-C964A8580C1B}" type="pres">
      <dgm:prSet presAssocID="{1D26151D-8C6C-4A16-B869-8FB7F1E5105C}" presName="sibTrans" presStyleCnt="0"/>
      <dgm:spPr/>
    </dgm:pt>
    <dgm:pt modelId="{6DC5FCB8-369E-45DF-85E4-CF6597E1C985}" type="pres">
      <dgm:prSet presAssocID="{6172883D-6F25-439D-9C73-3252113465D4}" presName="comp" presStyleCnt="0"/>
      <dgm:spPr/>
    </dgm:pt>
    <dgm:pt modelId="{4AAF99D1-47F6-4449-976A-1A6A06A0F7D2}" type="pres">
      <dgm:prSet presAssocID="{6172883D-6F25-439D-9C73-3252113465D4}" presName="rect2" presStyleLbl="node1" presStyleIdx="2" presStyleCnt="3">
        <dgm:presLayoutVars>
          <dgm:bulletEnabled val="1"/>
        </dgm:presLayoutVars>
      </dgm:prSet>
      <dgm:spPr/>
    </dgm:pt>
    <dgm:pt modelId="{4BD5BFCF-C35E-4079-A63A-A473C5DEE881}" type="pres">
      <dgm:prSet presAssocID="{6172883D-6F25-439D-9C73-3252113465D4}" presName="rect1" presStyleLbl="lnNode1" presStyleIdx="2" presStyleCnt="3"/>
      <dgm:spPr/>
    </dgm:pt>
  </dgm:ptLst>
  <dgm:cxnLst>
    <dgm:cxn modelId="{F983E944-297F-4B5D-8A9A-A3327D8FC095}" type="presOf" srcId="{1F9698C1-FA67-4438-BDF8-3FC3ABB67A90}" destId="{A1109855-D384-4A5C-BECB-CE8A1441DA56}" srcOrd="0" destOrd="0" presId="urn:microsoft.com/office/officeart/2008/layout/AlternatingPictureBlocks"/>
    <dgm:cxn modelId="{2720FC95-0B6C-42A7-9FCB-DAA38136D267}" srcId="{D890587B-5860-449A-932A-B7F3F8A8D40A}" destId="{6172883D-6F25-439D-9C73-3252113465D4}" srcOrd="2" destOrd="0" parTransId="{BB81FC68-5C39-461D-9BA6-A27E98BA9B46}" sibTransId="{26F4C527-0638-4BFD-9DB3-5641EFD89317}"/>
    <dgm:cxn modelId="{424E70A5-5DE8-42DA-8CDC-CC602CD8FBBD}" srcId="{D890587B-5860-449A-932A-B7F3F8A8D40A}" destId="{1F9698C1-FA67-4438-BDF8-3FC3ABB67A90}" srcOrd="0" destOrd="0" parTransId="{6EB5BDF3-991B-46FE-B20E-F5ECC671AC3B}" sibTransId="{C5BBE04D-3D5F-4742-A59A-871936CA5389}"/>
    <dgm:cxn modelId="{3A6FC1B1-226E-4225-90AF-51391B78B18D}" type="presOf" srcId="{D890587B-5860-449A-932A-B7F3F8A8D40A}" destId="{7A9EA095-3080-4CE2-8A09-1F29CB7F37E2}" srcOrd="0" destOrd="0" presId="urn:microsoft.com/office/officeart/2008/layout/AlternatingPictureBlocks"/>
    <dgm:cxn modelId="{434104BB-30C3-4AE9-937A-22A9F7958BAE}" type="presOf" srcId="{ED08E5CA-E06F-4107-8087-B13A44F43AEF}" destId="{AA1FBECA-CF7F-4B2F-BE14-1C6FF4B0F964}" srcOrd="0" destOrd="0" presId="urn:microsoft.com/office/officeart/2008/layout/AlternatingPictureBlocks"/>
    <dgm:cxn modelId="{268075F5-7C3D-412F-A3B2-8CE9F4F807C9}" type="presOf" srcId="{6172883D-6F25-439D-9C73-3252113465D4}" destId="{4AAF99D1-47F6-4449-976A-1A6A06A0F7D2}" srcOrd="0" destOrd="0" presId="urn:microsoft.com/office/officeart/2008/layout/AlternatingPictureBlocks"/>
    <dgm:cxn modelId="{166441FD-0752-40D9-AE61-D4BEB8D76343}" srcId="{D890587B-5860-449A-932A-B7F3F8A8D40A}" destId="{ED08E5CA-E06F-4107-8087-B13A44F43AEF}" srcOrd="1" destOrd="0" parTransId="{BABB4CA4-EE18-49A8-AE3E-A3B22DFE0AD8}" sibTransId="{1D26151D-8C6C-4A16-B869-8FB7F1E5105C}"/>
    <dgm:cxn modelId="{0806A20C-F12B-4489-8BBD-67D030D4169B}" type="presParOf" srcId="{7A9EA095-3080-4CE2-8A09-1F29CB7F37E2}" destId="{8190D324-BEA0-4D5F-AB5E-0F3B3B250BB7}" srcOrd="0" destOrd="0" presId="urn:microsoft.com/office/officeart/2008/layout/AlternatingPictureBlocks"/>
    <dgm:cxn modelId="{C10BB5D1-C522-4025-8E30-392DCE491FCF}" type="presParOf" srcId="{8190D324-BEA0-4D5F-AB5E-0F3B3B250BB7}" destId="{A1109855-D384-4A5C-BECB-CE8A1441DA56}" srcOrd="0" destOrd="0" presId="urn:microsoft.com/office/officeart/2008/layout/AlternatingPictureBlocks"/>
    <dgm:cxn modelId="{20AA8C08-7CA1-45B9-AB9B-5CD56E6EEE98}" type="presParOf" srcId="{8190D324-BEA0-4D5F-AB5E-0F3B3B250BB7}" destId="{E709A96E-EBFC-420D-A9A2-C305C2160C96}" srcOrd="1" destOrd="0" presId="urn:microsoft.com/office/officeart/2008/layout/AlternatingPictureBlocks"/>
    <dgm:cxn modelId="{0A1DDD11-6D4A-41DE-8F38-370C118B0964}" type="presParOf" srcId="{7A9EA095-3080-4CE2-8A09-1F29CB7F37E2}" destId="{975DFD29-8583-490F-95F5-73F4A7CE3D5C}" srcOrd="1" destOrd="0" presId="urn:microsoft.com/office/officeart/2008/layout/AlternatingPictureBlocks"/>
    <dgm:cxn modelId="{515CB35F-B8AF-4C82-9431-FDF7E959ED16}" type="presParOf" srcId="{7A9EA095-3080-4CE2-8A09-1F29CB7F37E2}" destId="{563C18F7-A16E-4F47-A1C4-81F868CAC79C}" srcOrd="2" destOrd="0" presId="urn:microsoft.com/office/officeart/2008/layout/AlternatingPictureBlocks"/>
    <dgm:cxn modelId="{D7B28A3A-DDC2-4C39-B70A-DB94F9243582}" type="presParOf" srcId="{563C18F7-A16E-4F47-A1C4-81F868CAC79C}" destId="{AA1FBECA-CF7F-4B2F-BE14-1C6FF4B0F964}" srcOrd="0" destOrd="0" presId="urn:microsoft.com/office/officeart/2008/layout/AlternatingPictureBlocks"/>
    <dgm:cxn modelId="{FC384BFF-44F6-4656-BE43-A6DDCCE61AE6}" type="presParOf" srcId="{563C18F7-A16E-4F47-A1C4-81F868CAC79C}" destId="{ABB03BAF-AFBC-470D-81BB-25E8C4FEC770}" srcOrd="1" destOrd="0" presId="urn:microsoft.com/office/officeart/2008/layout/AlternatingPictureBlocks"/>
    <dgm:cxn modelId="{FA0A89A8-B628-48D1-BBE2-5469C2BF7AF7}" type="presParOf" srcId="{7A9EA095-3080-4CE2-8A09-1F29CB7F37E2}" destId="{F3032722-EABC-4639-8CDD-C964A8580C1B}" srcOrd="3" destOrd="0" presId="urn:microsoft.com/office/officeart/2008/layout/AlternatingPictureBlocks"/>
    <dgm:cxn modelId="{0060AEB9-F203-49F1-8CA7-6DFBE1DD744B}" type="presParOf" srcId="{7A9EA095-3080-4CE2-8A09-1F29CB7F37E2}" destId="{6DC5FCB8-369E-45DF-85E4-CF6597E1C985}" srcOrd="4" destOrd="0" presId="urn:microsoft.com/office/officeart/2008/layout/AlternatingPictureBlocks"/>
    <dgm:cxn modelId="{4E0FF015-266D-4789-951D-5E305724627E}" type="presParOf" srcId="{6DC5FCB8-369E-45DF-85E4-CF6597E1C985}" destId="{4AAF99D1-47F6-4449-976A-1A6A06A0F7D2}" srcOrd="0" destOrd="0" presId="urn:microsoft.com/office/officeart/2008/layout/AlternatingPictureBlocks"/>
    <dgm:cxn modelId="{C301CF72-0AD9-45C1-8E4B-B166CD054FEE}" type="presParOf" srcId="{6DC5FCB8-369E-45DF-85E4-CF6597E1C985}" destId="{4BD5BFCF-C35E-4079-A63A-A473C5DEE88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F2DA1-B16D-4BFE-82DC-D18DC388C6FD}">
      <dsp:nvSpPr>
        <dsp:cNvPr id="0" name=""/>
        <dsp:cNvSpPr/>
      </dsp:nvSpPr>
      <dsp:spPr>
        <a:xfrm>
          <a:off x="1514" y="0"/>
          <a:ext cx="2356700" cy="425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r>
            <a:rPr lang="en-US" sz="3000" kern="1200" dirty="0"/>
            <a:t>Tiny</a:t>
          </a:r>
        </a:p>
      </dsp:txBody>
      <dsp:txXfrm>
        <a:off x="1514" y="1703679"/>
        <a:ext cx="2356700" cy="1703679"/>
      </dsp:txXfrm>
    </dsp:sp>
    <dsp:sp modelId="{4ABCE313-8BCF-431B-B4DB-8EC0C3ECC2F5}">
      <dsp:nvSpPr>
        <dsp:cNvPr id="0" name=""/>
        <dsp:cNvSpPr/>
      </dsp:nvSpPr>
      <dsp:spPr>
        <a:xfrm>
          <a:off x="123349" y="764598"/>
          <a:ext cx="472269" cy="435025"/>
        </a:xfrm>
        <a:prstGeom prst="ellipse">
          <a:avLst/>
        </a:prstGeom>
        <a:blipFill rotWithShape="1">
          <a:blip xmlns:r="http://schemas.openxmlformats.org/officeDocument/2006/relationships" r:embed="rId1"/>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6CF3C9-FE9D-4C24-9ED6-1342E30A1004}">
      <dsp:nvSpPr>
        <dsp:cNvPr id="0" name=""/>
        <dsp:cNvSpPr/>
      </dsp:nvSpPr>
      <dsp:spPr>
        <a:xfrm>
          <a:off x="2428916" y="0"/>
          <a:ext cx="2356700" cy="4259199"/>
        </a:xfrm>
        <a:prstGeom prst="roundRect">
          <a:avLst>
            <a:gd name="adj" fmla="val 10000"/>
          </a:avLst>
        </a:prstGeom>
        <a:solidFill>
          <a:srgbClr val="8F9E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 </a:t>
          </a:r>
        </a:p>
        <a:p>
          <a:pPr marL="0" lvl="0" indent="0" algn="ctr" defTabSz="1422400">
            <a:lnSpc>
              <a:spcPct val="90000"/>
            </a:lnSpc>
            <a:spcBef>
              <a:spcPct val="0"/>
            </a:spcBef>
            <a:spcAft>
              <a:spcPct val="35000"/>
            </a:spcAft>
            <a:buNone/>
          </a:pPr>
          <a:r>
            <a:rPr lang="en-US" sz="3200" kern="1200" dirty="0"/>
            <a:t>Medium</a:t>
          </a:r>
        </a:p>
      </dsp:txBody>
      <dsp:txXfrm>
        <a:off x="2428916" y="1703679"/>
        <a:ext cx="2356700" cy="1703679"/>
      </dsp:txXfrm>
    </dsp:sp>
    <dsp:sp modelId="{35B1C38C-0F18-4444-8265-877ABEBE62F3}">
      <dsp:nvSpPr>
        <dsp:cNvPr id="0" name=""/>
        <dsp:cNvSpPr/>
      </dsp:nvSpPr>
      <dsp:spPr>
        <a:xfrm>
          <a:off x="2516683" y="444570"/>
          <a:ext cx="1208034" cy="114094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5A42C-7000-40CA-8F61-BC74B0649A64}">
      <dsp:nvSpPr>
        <dsp:cNvPr id="0" name=""/>
        <dsp:cNvSpPr/>
      </dsp:nvSpPr>
      <dsp:spPr>
        <a:xfrm>
          <a:off x="4856318" y="0"/>
          <a:ext cx="2356700" cy="4259199"/>
        </a:xfrm>
        <a:prstGeom prst="roundRect">
          <a:avLst>
            <a:gd name="adj" fmla="val 10000"/>
          </a:avLst>
        </a:prstGeom>
        <a:solidFill>
          <a:srgbClr val="707C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 </a:t>
          </a:r>
        </a:p>
        <a:p>
          <a:pPr marL="0" lvl="0" indent="0" algn="ctr" defTabSz="1333500">
            <a:lnSpc>
              <a:spcPct val="90000"/>
            </a:lnSpc>
            <a:spcBef>
              <a:spcPct val="0"/>
            </a:spcBef>
            <a:spcAft>
              <a:spcPct val="35000"/>
            </a:spcAft>
            <a:buNone/>
          </a:pPr>
          <a:r>
            <a:rPr lang="en-US" sz="4500" kern="1200" dirty="0"/>
            <a:t>BIG</a:t>
          </a:r>
        </a:p>
      </dsp:txBody>
      <dsp:txXfrm>
        <a:off x="4856318" y="1703679"/>
        <a:ext cx="2356700" cy="1703679"/>
      </dsp:txXfrm>
    </dsp:sp>
    <dsp:sp modelId="{F4F0C0AA-406A-404C-8644-8894FCCCBBF2}">
      <dsp:nvSpPr>
        <dsp:cNvPr id="0" name=""/>
        <dsp:cNvSpPr/>
      </dsp:nvSpPr>
      <dsp:spPr>
        <a:xfrm>
          <a:off x="4871573" y="125769"/>
          <a:ext cx="1806065" cy="176175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DA4C4-9C69-4574-ACEC-3F331639D917}">
      <dsp:nvSpPr>
        <dsp:cNvPr id="0" name=""/>
        <dsp:cNvSpPr/>
      </dsp:nvSpPr>
      <dsp:spPr>
        <a:xfrm flipV="1">
          <a:off x="528522" y="3699547"/>
          <a:ext cx="6030051" cy="396533"/>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09855-D384-4A5C-BECB-CE8A1441DA56}">
      <dsp:nvSpPr>
        <dsp:cNvPr id="0" name=""/>
        <dsp:cNvSpPr/>
      </dsp:nvSpPr>
      <dsp:spPr>
        <a:xfrm>
          <a:off x="3201355" y="2640"/>
          <a:ext cx="3799143" cy="1718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In trees</a:t>
          </a:r>
        </a:p>
      </dsp:txBody>
      <dsp:txXfrm>
        <a:off x="3201355" y="2640"/>
        <a:ext cx="3799143" cy="1718291"/>
      </dsp:txXfrm>
    </dsp:sp>
    <dsp:sp modelId="{E709A96E-EBFC-420D-A9A2-C305C2160C96}">
      <dsp:nvSpPr>
        <dsp:cNvPr id="0" name=""/>
        <dsp:cNvSpPr/>
      </dsp:nvSpPr>
      <dsp:spPr>
        <a:xfrm>
          <a:off x="1330135" y="2640"/>
          <a:ext cx="1701108" cy="1718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FBECA-CF7F-4B2F-BE14-1C6FF4B0F964}">
      <dsp:nvSpPr>
        <dsp:cNvPr id="0" name=""/>
        <dsp:cNvSpPr/>
      </dsp:nvSpPr>
      <dsp:spPr>
        <a:xfrm>
          <a:off x="1330135" y="2004450"/>
          <a:ext cx="3799143" cy="1718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In long grass</a:t>
          </a:r>
        </a:p>
      </dsp:txBody>
      <dsp:txXfrm>
        <a:off x="1330135" y="2004450"/>
        <a:ext cx="3799143" cy="1718291"/>
      </dsp:txXfrm>
    </dsp:sp>
    <dsp:sp modelId="{ABB03BAF-AFBC-470D-81BB-25E8C4FEC770}">
      <dsp:nvSpPr>
        <dsp:cNvPr id="0" name=""/>
        <dsp:cNvSpPr/>
      </dsp:nvSpPr>
      <dsp:spPr>
        <a:xfrm>
          <a:off x="5299389" y="2004450"/>
          <a:ext cx="1701108" cy="1718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F99D1-47F6-4449-976A-1A6A06A0F7D2}">
      <dsp:nvSpPr>
        <dsp:cNvPr id="0" name=""/>
        <dsp:cNvSpPr/>
      </dsp:nvSpPr>
      <dsp:spPr>
        <a:xfrm>
          <a:off x="3201355" y="4006260"/>
          <a:ext cx="3799143" cy="1718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In the ocean</a:t>
          </a:r>
        </a:p>
      </dsp:txBody>
      <dsp:txXfrm>
        <a:off x="3201355" y="4006260"/>
        <a:ext cx="3799143" cy="1718291"/>
      </dsp:txXfrm>
    </dsp:sp>
    <dsp:sp modelId="{4BD5BFCF-C35E-4079-A63A-A473C5DEE881}">
      <dsp:nvSpPr>
        <dsp:cNvPr id="0" name=""/>
        <dsp:cNvSpPr/>
      </dsp:nvSpPr>
      <dsp:spPr>
        <a:xfrm>
          <a:off x="1330135" y="4006260"/>
          <a:ext cx="1701108" cy="1718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7/23/2020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7/23/2020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odfreephotos.com/vector-images/colorful-natural-tree-vector-clipart.png.php" TargetMode="External"/><Relationship Id="rId7" Type="http://schemas.openxmlformats.org/officeDocument/2006/relationships/hyperlink" Target="https://www.carbonbrief.org/guest-post-what-does-the-paris-agreement-mean-for-ocean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pexels.com/photo/green-grass-41324/" TargetMode="External"/><Relationship Id="rId5" Type="http://schemas.openxmlformats.org/officeDocument/2006/relationships/hyperlink" Target="https://www.pexels.com/photo/photography-of-tree-1067333/" TargetMode="External"/><Relationship Id="rId4" Type="http://schemas.openxmlformats.org/officeDocument/2006/relationships/hyperlink" Target="https://newsd.co/man-tried-bid-goodbye-fawn-reacted-unbelievable-way-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learn about ticks so you can protect yourself from getting sick. Ticks are little bugs that can bite you and make you sick if you aren’t careful. </a:t>
            </a:r>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ticks live? Do they live in the trees, in long grass, or by the ocean?</a:t>
            </a:r>
          </a:p>
        </p:txBody>
      </p:sp>
      <p:sp>
        <p:nvSpPr>
          <p:cNvPr id="4" name="Slide Number Placeholder 3"/>
          <p:cNvSpPr>
            <a:spLocks noGrp="1"/>
          </p:cNvSpPr>
          <p:nvPr>
            <p:ph type="sldNum" sz="quarter" idx="5"/>
          </p:nvPr>
        </p:nvSpPr>
        <p:spPr/>
        <p:txBody>
          <a:bodyPr/>
          <a:lstStyle/>
          <a:p>
            <a:fld id="{935E2820-AFE1-45FA-949E-17BDB534E1DC}" type="slidenum">
              <a:rPr lang="en-US" smtClean="0"/>
              <a:t>10</a:t>
            </a:fld>
            <a:endParaRPr lang="en-US"/>
          </a:p>
        </p:txBody>
      </p:sp>
    </p:spTree>
    <p:extLst>
      <p:ext uri="{BB962C8B-B14F-4D97-AF65-F5344CB8AC3E}">
        <p14:creationId xmlns:p14="http://schemas.microsoft.com/office/powerpoint/2010/main" val="316323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Nope! Ticks like to live in long grass and brush like in the woods. They also like when it’s dark, wet, and warm. Especially when it’s warm outside, you can avoid most ticks by playing in open areas with short grass and lots of sun! If you’re walking through the woods stay on the path and away from the bushes.</a:t>
            </a:r>
          </a:p>
        </p:txBody>
      </p:sp>
      <p:sp>
        <p:nvSpPr>
          <p:cNvPr id="4" name="Slide Number Placeholder 3"/>
          <p:cNvSpPr>
            <a:spLocks noGrp="1"/>
          </p:cNvSpPr>
          <p:nvPr>
            <p:ph type="sldNum" sz="quarter" idx="10"/>
          </p:nvPr>
        </p:nvSpPr>
        <p:spPr/>
        <p:txBody>
          <a:bodyPr/>
          <a:lstStyle/>
          <a:p>
            <a:fld id="{935E2820-AFE1-45FA-949E-17BDB534E1DC}" type="slidenum">
              <a:rPr lang="en-US" smtClean="0"/>
              <a:t>11</a:t>
            </a:fld>
            <a:endParaRPr lang="en-US"/>
          </a:p>
        </p:txBody>
      </p:sp>
    </p:spTree>
    <p:extLst>
      <p:ext uri="{BB962C8B-B14F-4D97-AF65-F5344CB8AC3E}">
        <p14:creationId xmlns:p14="http://schemas.microsoft.com/office/powerpoint/2010/main" val="3635491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Ticks like to live in long grass and brush like in the woods. They also like when it’s dark, wet, and warm. Especially when it’s warm outside, you can avoid most ticks by playing in open areas with short grass and lots of sun! If you’re walking through the woods, stay on the path and away from the bushes.</a:t>
            </a:r>
          </a:p>
        </p:txBody>
      </p:sp>
      <p:sp>
        <p:nvSpPr>
          <p:cNvPr id="4" name="Slide Number Placeholder 3"/>
          <p:cNvSpPr>
            <a:spLocks noGrp="1"/>
          </p:cNvSpPr>
          <p:nvPr>
            <p:ph type="sldNum" sz="quarter" idx="5"/>
          </p:nvPr>
        </p:nvSpPr>
        <p:spPr/>
        <p:txBody>
          <a:bodyPr/>
          <a:lstStyle/>
          <a:p>
            <a:fld id="{935E2820-AFE1-45FA-949E-17BDB534E1DC}" type="slidenum">
              <a:rPr lang="en-US" smtClean="0"/>
              <a:t>12</a:t>
            </a:fld>
            <a:endParaRPr lang="en-US"/>
          </a:p>
        </p:txBody>
      </p:sp>
    </p:spTree>
    <p:extLst>
      <p:ext uri="{BB962C8B-B14F-4D97-AF65-F5344CB8AC3E}">
        <p14:creationId xmlns:p14="http://schemas.microsoft.com/office/powerpoint/2010/main" val="366526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bite all different kinds of animals and like to catch a ride of other animals so they can move around faster. This is especially important if you have a pet that goes outside because they can carry ticks into your house! When you do a tick check on yourself make sure to also check your pets, especially on top of their head and their legs. What are some animals you can think of that might carry ticks? (this is most animals that run around outside…squirrels, deer, dogs, mice, groundhogs, bunnies, </a:t>
            </a:r>
            <a:r>
              <a:rPr lang="en-US" dirty="0" err="1"/>
              <a:t>etc</a:t>
            </a:r>
            <a:r>
              <a:rPr lang="en-US" dirty="0"/>
              <a:t>)</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50000"/>
                  </a:schemeClr>
                </a:solidFill>
              </a:rPr>
              <a:t>Picture Sources:</a:t>
            </a:r>
            <a:endParaRPr lang="en-US" dirty="0"/>
          </a:p>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13</a:t>
            </a:fld>
            <a:endParaRPr lang="en-US"/>
          </a:p>
        </p:txBody>
      </p:sp>
    </p:spTree>
    <p:extLst>
      <p:ext uri="{BB962C8B-B14F-4D97-AF65-F5344CB8AC3E}">
        <p14:creationId xmlns:p14="http://schemas.microsoft.com/office/powerpoint/2010/main" val="317697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pictures show something you should wear outside to protect yourself against ticks? We have socks, long pants, a short sleeve t-shirt, and sunglasses.</a:t>
            </a:r>
          </a:p>
        </p:txBody>
      </p:sp>
      <p:sp>
        <p:nvSpPr>
          <p:cNvPr id="4" name="Slide Number Placeholder 3"/>
          <p:cNvSpPr>
            <a:spLocks noGrp="1"/>
          </p:cNvSpPr>
          <p:nvPr>
            <p:ph type="sldNum" sz="quarter" idx="5"/>
          </p:nvPr>
        </p:nvSpPr>
        <p:spPr/>
        <p:txBody>
          <a:bodyPr/>
          <a:lstStyle/>
          <a:p>
            <a:fld id="{935E2820-AFE1-45FA-949E-17BDB534E1DC}" type="slidenum">
              <a:rPr lang="en-US" smtClean="0"/>
              <a:t>14</a:t>
            </a:fld>
            <a:endParaRPr lang="en-US"/>
          </a:p>
        </p:txBody>
      </p:sp>
    </p:spTree>
    <p:extLst>
      <p:ext uri="{BB962C8B-B14F-4D97-AF65-F5344CB8AC3E}">
        <p14:creationId xmlns:p14="http://schemas.microsoft.com/office/powerpoint/2010/main" val="36020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Correct/almost there! Instead of wearing a short sleeve t-shirt, a light-colored long-sleeve shirt is better to protect against tick bites. And, although sunglasses help protect you from the sun, they don’t do much against ticks. </a:t>
            </a:r>
          </a:p>
        </p:txBody>
      </p:sp>
      <p:sp>
        <p:nvSpPr>
          <p:cNvPr id="4" name="Slide Number Placeholder 3"/>
          <p:cNvSpPr>
            <a:spLocks noGrp="1"/>
          </p:cNvSpPr>
          <p:nvPr>
            <p:ph type="sldNum" sz="quarter" idx="5"/>
          </p:nvPr>
        </p:nvSpPr>
        <p:spPr/>
        <p:txBody>
          <a:bodyPr/>
          <a:lstStyle/>
          <a:p>
            <a:fld id="{935E2820-AFE1-45FA-949E-17BDB534E1DC}" type="slidenum">
              <a:rPr lang="en-US" smtClean="0"/>
              <a:t>15</a:t>
            </a:fld>
            <a:endParaRPr lang="en-US"/>
          </a:p>
        </p:txBody>
      </p:sp>
    </p:spTree>
    <p:extLst>
      <p:ext uri="{BB962C8B-B14F-4D97-AF65-F5344CB8AC3E}">
        <p14:creationId xmlns:p14="http://schemas.microsoft.com/office/powerpoint/2010/main" val="2739004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you saw on the last slide, you should try to cover as much of your body as possible with clothes. Wear long pants that you can tuck into long socks and a long sleeve top on top. If you wear something that’s light in color, it makes it easier to see ticks on you as well! When you come inside from playing, give your clothes to a parent to clean and take a shower right away. The longer a tick has the chance to crawl on you, the more likely it is to bite you!</a:t>
            </a:r>
          </a:p>
        </p:txBody>
      </p:sp>
      <p:sp>
        <p:nvSpPr>
          <p:cNvPr id="4" name="Slide Number Placeholder 3"/>
          <p:cNvSpPr>
            <a:spLocks noGrp="1"/>
          </p:cNvSpPr>
          <p:nvPr>
            <p:ph type="sldNum" sz="quarter" idx="5"/>
          </p:nvPr>
        </p:nvSpPr>
        <p:spPr/>
        <p:txBody>
          <a:bodyPr/>
          <a:lstStyle/>
          <a:p>
            <a:fld id="{935E2820-AFE1-45FA-949E-17BDB534E1DC}" type="slidenum">
              <a:rPr lang="en-US" smtClean="0"/>
              <a:t>16</a:t>
            </a:fld>
            <a:endParaRPr lang="en-US"/>
          </a:p>
        </p:txBody>
      </p:sp>
    </p:spTree>
    <p:extLst>
      <p:ext uri="{BB962C8B-B14F-4D97-AF65-F5344CB8AC3E}">
        <p14:creationId xmlns:p14="http://schemas.microsoft.com/office/powerpoint/2010/main" val="102770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question! This is a fill in the blank, ‘before going outside to play, ask an adult to help you put on insect ______’. </a:t>
            </a:r>
          </a:p>
        </p:txBody>
      </p:sp>
      <p:sp>
        <p:nvSpPr>
          <p:cNvPr id="4" name="Slide Number Placeholder 3"/>
          <p:cNvSpPr>
            <a:spLocks noGrp="1"/>
          </p:cNvSpPr>
          <p:nvPr>
            <p:ph type="sldNum" sz="quarter" idx="5"/>
          </p:nvPr>
        </p:nvSpPr>
        <p:spPr/>
        <p:txBody>
          <a:bodyPr/>
          <a:lstStyle/>
          <a:p>
            <a:fld id="{935E2820-AFE1-45FA-949E-17BDB534E1DC}" type="slidenum">
              <a:rPr lang="en-US" smtClean="0"/>
              <a:t>17</a:t>
            </a:fld>
            <a:endParaRPr lang="en-US"/>
          </a:p>
        </p:txBody>
      </p:sp>
    </p:spTree>
    <p:extLst>
      <p:ext uri="{BB962C8B-B14F-4D97-AF65-F5344CB8AC3E}">
        <p14:creationId xmlns:p14="http://schemas.microsoft.com/office/powerpoint/2010/main" val="188971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repellent! Insect repellent is important to keep insects from wanting to go near you. Think of it like an invisibility spell, the bugs can’t smell you so it makes it harder for them to find you.</a:t>
            </a:r>
          </a:p>
        </p:txBody>
      </p:sp>
      <p:sp>
        <p:nvSpPr>
          <p:cNvPr id="4" name="Slide Number Placeholder 3"/>
          <p:cNvSpPr>
            <a:spLocks noGrp="1"/>
          </p:cNvSpPr>
          <p:nvPr>
            <p:ph type="sldNum" sz="quarter" idx="5"/>
          </p:nvPr>
        </p:nvSpPr>
        <p:spPr/>
        <p:txBody>
          <a:bodyPr/>
          <a:lstStyle/>
          <a:p>
            <a:fld id="{935E2820-AFE1-45FA-949E-17BDB534E1DC}" type="slidenum">
              <a:rPr lang="en-US" smtClean="0"/>
              <a:t>18</a:t>
            </a:fld>
            <a:endParaRPr lang="en-US"/>
          </a:p>
        </p:txBody>
      </p:sp>
    </p:spTree>
    <p:extLst>
      <p:ext uri="{BB962C8B-B14F-4D97-AF65-F5344CB8AC3E}">
        <p14:creationId xmlns:p14="http://schemas.microsoft.com/office/powerpoint/2010/main" val="110317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learned a lot so let’s go over the most important things to remember. First, ticks are tiny so be very careful when you do a tick check, which you should do after being outside. If you do find a tick, do not touch it. Show a parent or another trusted adult right away. When you go outside, wear long pants tucked into socks and a long sleeve shirt. Ask your parent or trusted adult to help you put on insect repellent, your invisibility cloak! And, play in areas that are open and sunny with short grass.</a:t>
            </a:r>
          </a:p>
        </p:txBody>
      </p:sp>
      <p:sp>
        <p:nvSpPr>
          <p:cNvPr id="4" name="Slide Number Placeholder 3"/>
          <p:cNvSpPr>
            <a:spLocks noGrp="1"/>
          </p:cNvSpPr>
          <p:nvPr>
            <p:ph type="sldNum" sz="quarter" idx="5"/>
          </p:nvPr>
        </p:nvSpPr>
        <p:spPr/>
        <p:txBody>
          <a:bodyPr/>
          <a:lstStyle/>
          <a:p>
            <a:fld id="{935E2820-AFE1-45FA-949E-17BDB534E1DC}" type="slidenum">
              <a:rPr lang="en-US" smtClean="0"/>
              <a:t>19</a:t>
            </a:fld>
            <a:endParaRPr lang="en-US"/>
          </a:p>
        </p:txBody>
      </p:sp>
    </p:spTree>
    <p:extLst>
      <p:ext uri="{BB962C8B-B14F-4D97-AF65-F5344CB8AC3E}">
        <p14:creationId xmlns:p14="http://schemas.microsoft.com/office/powerpoint/2010/main" val="385451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watch a short video that will help you learn more. Pay attention because after the video we’re going to play a game where you have to answer questions from the video!</a:t>
            </a:r>
          </a:p>
        </p:txBody>
      </p:sp>
      <p:sp>
        <p:nvSpPr>
          <p:cNvPr id="4" name="Slide Number Placeholder 3"/>
          <p:cNvSpPr>
            <a:spLocks noGrp="1"/>
          </p:cNvSpPr>
          <p:nvPr>
            <p:ph type="sldNum" sz="quarter" idx="5"/>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00779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can be dangerous but if you remember and use the lessons we learned today, you can protect yourself! Don’t let a tick make you sick!</a:t>
            </a:r>
          </a:p>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20</a:t>
            </a:fld>
            <a:endParaRPr lang="en-US"/>
          </a:p>
        </p:txBody>
      </p:sp>
    </p:spTree>
    <p:extLst>
      <p:ext uri="{BB962C8B-B14F-4D97-AF65-F5344CB8AC3E}">
        <p14:creationId xmlns:p14="http://schemas.microsoft.com/office/powerpoint/2010/main" val="320793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Sources:</a:t>
            </a:r>
          </a:p>
          <a:p>
            <a:endParaRPr lang="en-US" dirty="0"/>
          </a:p>
          <a:p>
            <a:r>
              <a:rPr lang="en-US" dirty="0"/>
              <a:t>https://www.cdc.gov </a:t>
            </a:r>
          </a:p>
          <a:p>
            <a:r>
              <a:rPr lang="en-US" dirty="0">
                <a:solidFill>
                  <a:schemeClr val="tx1"/>
                </a:solidFill>
                <a:hlinkClick r:id="rId3">
                  <a:extLst>
                    <a:ext uri="{A12FA001-AC4F-418D-AE19-62706E023703}">
                      <ahyp:hlinkClr xmlns:ahyp="http://schemas.microsoft.com/office/drawing/2018/hyperlinkcolor" val="tx"/>
                    </a:ext>
                  </a:extLst>
                </a:hlinkClick>
              </a:rPr>
              <a:t>https://www.goodfreephotos.com/vector-images/colorful-natural-tree-vector-clipart.png.php</a:t>
            </a:r>
            <a:endParaRPr lang="en-US" dirty="0">
              <a:solidFill>
                <a:schemeClr val="tx1"/>
              </a:solidFill>
            </a:endParaRPr>
          </a:p>
          <a:p>
            <a:r>
              <a:rPr lang="en-US" dirty="0">
                <a:solidFill>
                  <a:schemeClr val="accent6">
                    <a:lumMod val="50000"/>
                  </a:schemeClr>
                </a:solidFill>
                <a:hlinkClick r:id="rId4">
                  <a:extLst>
                    <a:ext uri="{A12FA001-AC4F-418D-AE19-62706E023703}">
                      <ahyp:hlinkClr xmlns:ahyp="http://schemas.microsoft.com/office/drawing/2018/hyperlinkcolor" val="tx"/>
                    </a:ext>
                  </a:extLst>
                </a:hlinkClick>
              </a:rPr>
              <a:t>https://newsd.co/man-tried-bid-goodbye-fawn-reacted-unbelievable-way-2/</a:t>
            </a:r>
            <a:endParaRPr lang="en-US" dirty="0">
              <a:solidFill>
                <a:schemeClr val="accent6">
                  <a:lumMod val="50000"/>
                </a:schemeClr>
              </a:solidFill>
            </a:endParaRPr>
          </a:p>
          <a:p>
            <a:r>
              <a:rPr lang="en-US" sz="1200" u="none" dirty="0">
                <a:solidFill>
                  <a:schemeClr val="tx2"/>
                </a:solidFill>
                <a:hlinkClick r:id="rId5">
                  <a:extLst>
                    <a:ext uri="{A12FA001-AC4F-418D-AE19-62706E023703}">
                      <ahyp:hlinkClr xmlns:ahyp="http://schemas.microsoft.com/office/drawing/2018/hyperlinkcolor" val="tx"/>
                    </a:ext>
                  </a:extLst>
                </a:hlinkClick>
              </a:rPr>
              <a:t>https://www.pexels.com/photo/photography-of-tree-1067333/</a:t>
            </a:r>
            <a:endParaRPr lang="en-US" sz="1200" u="none" dirty="0">
              <a:solidFill>
                <a:schemeClr val="tx2"/>
              </a:solidFill>
            </a:endParaRPr>
          </a:p>
          <a:p>
            <a:r>
              <a:rPr lang="en-US" u="none" dirty="0">
                <a:solidFill>
                  <a:schemeClr val="tx2"/>
                </a:solidFill>
                <a:hlinkClick r:id="rId6">
                  <a:extLst>
                    <a:ext uri="{A12FA001-AC4F-418D-AE19-62706E023703}">
                      <ahyp:hlinkClr xmlns:ahyp="http://schemas.microsoft.com/office/drawing/2018/hyperlinkcolor" val="tx"/>
                    </a:ext>
                  </a:extLst>
                </a:hlinkClick>
              </a:rPr>
              <a:t>https://www.pexels.com/photo/green-grass-41324/</a:t>
            </a:r>
            <a:endParaRPr lang="en-US" u="none" dirty="0">
              <a:solidFill>
                <a:schemeClr val="tx2"/>
              </a:solidFill>
            </a:endParaRPr>
          </a:p>
          <a:p>
            <a:r>
              <a:rPr lang="en-US" u="none" dirty="0">
                <a:solidFill>
                  <a:schemeClr val="tx2"/>
                </a:solidFill>
                <a:hlinkClick r:id="rId7">
                  <a:extLst>
                    <a:ext uri="{A12FA001-AC4F-418D-AE19-62706E023703}">
                      <ahyp:hlinkClr xmlns:ahyp="http://schemas.microsoft.com/office/drawing/2018/hyperlinkcolor" val="tx"/>
                    </a:ext>
                  </a:extLst>
                </a:hlinkClick>
              </a:rPr>
              <a:t>https://www.carbonbrief.org/guest-post-what-does-the-paris-agreement-mean-for-oceans</a:t>
            </a:r>
            <a:endParaRPr lang="en-US" u="none" dirty="0">
              <a:solidFill>
                <a:schemeClr val="tx2"/>
              </a:solidFill>
            </a:endParaRPr>
          </a:p>
          <a:p>
            <a:endParaRPr lang="en-US" dirty="0">
              <a:solidFill>
                <a:schemeClr val="accent6">
                  <a:lumMod val="50000"/>
                </a:schemeClr>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21</a:t>
            </a:fld>
            <a:endParaRPr lang="en-US"/>
          </a:p>
        </p:txBody>
      </p:sp>
    </p:spTree>
    <p:extLst>
      <p:ext uri="{BB962C8B-B14F-4D97-AF65-F5344CB8AC3E}">
        <p14:creationId xmlns:p14="http://schemas.microsoft.com/office/powerpoint/2010/main" val="385647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big are ticks? Are they tiny, like the size of a poppy seed? Medium, like the size of a penny? Or big, like the size of your palm?</a:t>
            </a:r>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quite right! Ticks are tiny, about the size of a poppy seed. Because they’re so small they can easily be confused for freckles on your skin. Unlike freckles, ticks will be little bumps on the skin so pay attention when doing a tick check!</a:t>
            </a:r>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Perfect! Ticks are tiny, about the size of a poppy seed. Because they’re so small they can easily be confused for freckles on your skin. Unlike freckles, ticks will be little bumps on the skin so pay attention when doing a tick check!</a:t>
            </a:r>
          </a:p>
        </p:txBody>
      </p:sp>
      <p:sp>
        <p:nvSpPr>
          <p:cNvPr id="4" name="Slide Number Placeholder 3"/>
          <p:cNvSpPr>
            <a:spLocks noGrp="1"/>
          </p:cNvSpPr>
          <p:nvPr>
            <p:ph type="sldNum" sz="quarter" idx="5"/>
          </p:nvPr>
        </p:nvSpPr>
        <p:spPr/>
        <p:txBody>
          <a:bodyPr/>
          <a:lstStyle/>
          <a:p>
            <a:fld id="{935E2820-AFE1-45FA-949E-17BDB534E1DC}" type="slidenum">
              <a:rPr lang="en-US" smtClean="0"/>
              <a:t>5</a:t>
            </a:fld>
            <a:endParaRPr lang="en-US"/>
          </a:p>
        </p:txBody>
      </p:sp>
    </p:spTree>
    <p:extLst>
      <p:ext uri="{BB962C8B-B14F-4D97-AF65-F5344CB8AC3E}">
        <p14:creationId xmlns:p14="http://schemas.microsoft.com/office/powerpoint/2010/main" val="13739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Can you spot all 5 ticks on this poppy seed muffin?</a:t>
            </a:r>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6</a:t>
            </a:fld>
            <a:endParaRPr lang="en-US"/>
          </a:p>
        </p:txBody>
      </p:sp>
    </p:spTree>
    <p:extLst>
      <p:ext uri="{BB962C8B-B14F-4D97-AF65-F5344CB8AC3E}">
        <p14:creationId xmlns:p14="http://schemas.microsoft.com/office/powerpoint/2010/main" val="194427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close-up look! Can you find the 5 ticks?</a:t>
            </a:r>
          </a:p>
        </p:txBody>
      </p:sp>
      <p:sp>
        <p:nvSpPr>
          <p:cNvPr id="4" name="Slide Number Placeholder 3"/>
          <p:cNvSpPr>
            <a:spLocks noGrp="1"/>
          </p:cNvSpPr>
          <p:nvPr>
            <p:ph type="sldNum" sz="quarter" idx="5"/>
          </p:nvPr>
        </p:nvSpPr>
        <p:spPr/>
        <p:txBody>
          <a:bodyPr/>
          <a:lstStyle/>
          <a:p>
            <a:fld id="{935E2820-AFE1-45FA-949E-17BDB534E1DC}" type="slidenum">
              <a:rPr lang="en-US" smtClean="0"/>
              <a:t>7</a:t>
            </a:fld>
            <a:endParaRPr lang="en-US"/>
          </a:p>
        </p:txBody>
      </p:sp>
    </p:spTree>
    <p:extLst>
      <p:ext uri="{BB962C8B-B14F-4D97-AF65-F5344CB8AC3E}">
        <p14:creationId xmlns:p14="http://schemas.microsoft.com/office/powerpoint/2010/main" val="408798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talk about how to do a tick check but you should ask your parent for help because ticks like to hide in places we can’t see on ourselves. You can see in the photo some of these places include behind the ears, under your arms, between your legs, and even inside your belly button! If you’ve been outside, pay extra attention when you do a tick check. You should check for ticks as soon as you come back inside. We’re going to give you a fun calendar where you can check off or put a sticker on each day that you do a tick check!</a:t>
            </a:r>
          </a:p>
        </p:txBody>
      </p:sp>
      <p:sp>
        <p:nvSpPr>
          <p:cNvPr id="4" name="Slide Number Placeholder 3"/>
          <p:cNvSpPr>
            <a:spLocks noGrp="1"/>
          </p:cNvSpPr>
          <p:nvPr>
            <p:ph type="sldNum" sz="quarter" idx="5"/>
          </p:nvPr>
        </p:nvSpPr>
        <p:spPr/>
        <p:txBody>
          <a:bodyPr/>
          <a:lstStyle/>
          <a:p>
            <a:fld id="{935E2820-AFE1-45FA-949E-17BDB534E1DC}" type="slidenum">
              <a:rPr lang="en-US" smtClean="0"/>
              <a:t>8</a:t>
            </a:fld>
            <a:endParaRPr lang="en-US"/>
          </a:p>
        </p:txBody>
      </p:sp>
    </p:spTree>
    <p:extLst>
      <p:ext uri="{BB962C8B-B14F-4D97-AF65-F5344CB8AC3E}">
        <p14:creationId xmlns:p14="http://schemas.microsoft.com/office/powerpoint/2010/main" val="124380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do a tick check, look for ticks but don’t touch them! Touching them can make it easier for them to make you sick so you should always tell a parent or an adult that you found a tick. Who are some adults you could tell? (teacher, school nurse, older sibling, </a:t>
            </a:r>
            <a:r>
              <a:rPr lang="en-US" dirty="0" err="1"/>
              <a:t>etc</a:t>
            </a:r>
            <a:r>
              <a:rPr lang="en-US" dirty="0"/>
              <a:t>)</a:t>
            </a:r>
          </a:p>
        </p:txBody>
      </p:sp>
      <p:sp>
        <p:nvSpPr>
          <p:cNvPr id="4" name="Slide Number Placeholder 3"/>
          <p:cNvSpPr>
            <a:spLocks noGrp="1"/>
          </p:cNvSpPr>
          <p:nvPr>
            <p:ph type="sldNum" sz="quarter" idx="5"/>
          </p:nvPr>
        </p:nvSpPr>
        <p:spPr/>
        <p:txBody>
          <a:bodyPr/>
          <a:lstStyle/>
          <a:p>
            <a:fld id="{935E2820-AFE1-45FA-949E-17BDB534E1DC}" type="slidenum">
              <a:rPr lang="en-US" smtClean="0"/>
              <a:t>9</a:t>
            </a:fld>
            <a:endParaRPr lang="en-US"/>
          </a:p>
        </p:txBody>
      </p:sp>
    </p:spTree>
    <p:extLst>
      <p:ext uri="{BB962C8B-B14F-4D97-AF65-F5344CB8AC3E}">
        <p14:creationId xmlns:p14="http://schemas.microsoft.com/office/powerpoint/2010/main" val="3056847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7/23/2020</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7/23/2020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7/23/2020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7/23/2020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7/23/2020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7/23/2020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7/23/2020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7/23/2020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7/23/2020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7/23/2020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7/23/2020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7/23/2020</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slide" Target="slide11.xml"/><Relationship Id="rId5" Type="http://schemas.openxmlformats.org/officeDocument/2006/relationships/diagramQuickStyle" Target="../diagrams/quickStyle2.xml"/><Relationship Id="rId10" Type="http://schemas.openxmlformats.org/officeDocument/2006/relationships/image" Target="../media/image21.jpeg"/><Relationship Id="rId4" Type="http://schemas.openxmlformats.org/officeDocument/2006/relationships/diagramLayout" Target="../diagrams/layout2.xm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en.m.wikipedia.org/wiki/file:fawn-in-grass.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ell.stackexchange.com/questions/52935/what-are-the-words-used-with-a-pair-o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ell.stackexchange.com/questions/52935/what-are-the-words-used-with-a-pair-o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en.wikipedia.org/wiki/File:U2713.svg" TargetMode="External"/><Relationship Id="rId5" Type="http://schemas.openxmlformats.org/officeDocument/2006/relationships/image" Target="../media/image29.png"/><Relationship Id="rId4" Type="http://schemas.openxmlformats.org/officeDocument/2006/relationships/hyperlink" Target="http://ell.stackexchange.com/questions/52935/what-are-the-words-used-with-a-pair-of" TargetMode="Externa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vUsFY_6AR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hyperlink" Target="https://www.carbonbrief.org/guest-post-what-does-the-paris-agreement-mean-for-oceans" TargetMode="External"/><Relationship Id="rId3" Type="http://schemas.openxmlformats.org/officeDocument/2006/relationships/hyperlink" Target="https://www.cdc.gov/" TargetMode="External"/><Relationship Id="rId7" Type="http://schemas.openxmlformats.org/officeDocument/2006/relationships/hyperlink" Target="https://www.pexels.com/photo/green-grass-4132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exels.com/photo/photography-of-tree-1067333/" TargetMode="External"/><Relationship Id="rId5" Type="http://schemas.openxmlformats.org/officeDocument/2006/relationships/hyperlink" Target="https://newsd.co/man-tried-bid-goodbye-fawn-reacted-unbelievable-way-2/" TargetMode="External"/><Relationship Id="rId4" Type="http://schemas.openxmlformats.org/officeDocument/2006/relationships/hyperlink" Target="https://www.goodfreephotos.com/vector-images/colorful-natural-tree-vector-clipart.png.ph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4.xml"/><Relationship Id="rId5" Type="http://schemas.openxmlformats.org/officeDocument/2006/relationships/diagramQuickStyle" Target="../diagrams/quickStyle1.xml"/><Relationship Id="rId10" Type="http://schemas.openxmlformats.org/officeDocument/2006/relationships/slide" Target="slide5.xml"/><Relationship Id="rId4" Type="http://schemas.openxmlformats.org/officeDocument/2006/relationships/diagramLayout" Target="../diagrams/layout1.xml"/><Relationship Id="rId9" Type="http://schemas.openxmlformats.org/officeDocument/2006/relationships/hyperlink" Target="http://commons.wikimedia.org/wiki/File:5fingers_icoline.svg"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61CE8C-5CF0-436F-B7B0-3218C80AA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453" y="-131491"/>
            <a:ext cx="6385414" cy="6727169"/>
          </a:xfrm>
          <a:prstGeom prst="rect">
            <a:avLst/>
          </a:prstGeom>
        </p:spPr>
      </p:pic>
      <p:pic>
        <p:nvPicPr>
          <p:cNvPr id="11" name="Picture 10">
            <a:extLst>
              <a:ext uri="{FF2B5EF4-FFF2-40B4-BE49-F238E27FC236}">
                <a16:creationId xmlns:a16="http://schemas.microsoft.com/office/drawing/2014/main" id="{B20DEB84-DC49-49ED-9B20-F5EDEDFC6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9516" y="6333357"/>
            <a:ext cx="3362484" cy="524643"/>
          </a:xfrm>
          <a:prstGeom prst="rect">
            <a:avLst/>
          </a:prstGeom>
        </p:spPr>
      </p:pic>
      <p:pic>
        <p:nvPicPr>
          <p:cNvPr id="10" name="Picture 9">
            <a:extLst>
              <a:ext uri="{FF2B5EF4-FFF2-40B4-BE49-F238E27FC236}">
                <a16:creationId xmlns:a16="http://schemas.microsoft.com/office/drawing/2014/main" id="{8E771DBC-44F3-40D2-BE4C-F5616E1BD7DB}"/>
              </a:ext>
            </a:extLst>
          </p:cNvPr>
          <p:cNvPicPr>
            <a:picLocks noChangeAspect="1"/>
          </p:cNvPicPr>
          <p:nvPr/>
        </p:nvPicPr>
        <p:blipFill>
          <a:blip r:embed="rId5"/>
          <a:stretch>
            <a:fillRect/>
          </a:stretch>
        </p:blipFill>
        <p:spPr>
          <a:xfrm rot="20294836">
            <a:off x="8902674" y="4247501"/>
            <a:ext cx="1947578" cy="1788651"/>
          </a:xfrm>
          <a:prstGeom prst="rect">
            <a:avLst/>
          </a:prstGeom>
        </p:spPr>
      </p:pic>
      <p:sp>
        <p:nvSpPr>
          <p:cNvPr id="2" name="Title 1"/>
          <p:cNvSpPr>
            <a:spLocks noGrp="1"/>
          </p:cNvSpPr>
          <p:nvPr>
            <p:ph type="ctrTitle" idx="4294967295"/>
          </p:nvPr>
        </p:nvSpPr>
        <p:spPr>
          <a:xfrm>
            <a:off x="3661316" y="2691765"/>
            <a:ext cx="8283132" cy="1474470"/>
          </a:xfrm>
        </p:spPr>
        <p:txBody>
          <a:bodyPr>
            <a:noAutofit/>
          </a:bodyPr>
          <a:lstStyle/>
          <a:p>
            <a:pPr algn="ctr">
              <a:lnSpc>
                <a:spcPct val="100000"/>
              </a:lnSpc>
            </a:pPr>
            <a:r>
              <a:rPr lang="en-US" sz="9500" dirty="0">
                <a:ln w="25400">
                  <a:solidFill>
                    <a:schemeClr val="tx2"/>
                  </a:solidFill>
                </a:ln>
                <a:solidFill>
                  <a:srgbClr val="FFC000"/>
                </a:solidFill>
                <a:effectLst>
                  <a:outerShdw blurRad="38100" dist="38100" dir="2700000" algn="tl">
                    <a:srgbClr val="000000">
                      <a:alpha val="43137"/>
                    </a:srgbClr>
                  </a:outerShdw>
                </a:effectLst>
                <a:latin typeface="Britannic Bold" panose="020B0903060703020204" pitchFamily="34" charset="0"/>
              </a:rPr>
              <a:t>Don’t let a </a:t>
            </a:r>
            <a:r>
              <a:rPr lang="en-US" sz="9500" u="sng" dirty="0">
                <a:ln w="25400">
                  <a:solidFill>
                    <a:schemeClr val="tx2"/>
                  </a:solidFill>
                </a:ln>
                <a:solidFill>
                  <a:srgbClr val="FFC000"/>
                </a:solidFill>
                <a:effectLst>
                  <a:outerShdw blurRad="38100" dist="38100" dir="2700000" algn="tl">
                    <a:srgbClr val="000000">
                      <a:alpha val="43137"/>
                    </a:srgbClr>
                  </a:outerShdw>
                </a:effectLst>
                <a:latin typeface="Britannic Bold" panose="020B0903060703020204" pitchFamily="34" charset="0"/>
              </a:rPr>
              <a:t>tick</a:t>
            </a:r>
            <a:br>
              <a:rPr lang="en-US" sz="9500" dirty="0">
                <a:ln w="25400">
                  <a:solidFill>
                    <a:schemeClr val="tx2"/>
                  </a:solidFill>
                </a:ln>
                <a:solidFill>
                  <a:srgbClr val="FFC000"/>
                </a:solidFill>
                <a:effectLst>
                  <a:outerShdw blurRad="38100" dist="38100" dir="2700000" algn="tl">
                    <a:srgbClr val="000000">
                      <a:alpha val="43137"/>
                    </a:srgbClr>
                  </a:outerShdw>
                </a:effectLst>
                <a:latin typeface="Britannic Bold" panose="020B0903060703020204" pitchFamily="34" charset="0"/>
              </a:rPr>
            </a:br>
            <a:r>
              <a:rPr lang="en-US" sz="9500" dirty="0">
                <a:ln w="25400">
                  <a:solidFill>
                    <a:schemeClr val="tx2"/>
                  </a:solidFill>
                </a:ln>
                <a:solidFill>
                  <a:srgbClr val="FFC000"/>
                </a:solidFill>
                <a:effectLst>
                  <a:outerShdw blurRad="38100" dist="38100" dir="2700000" algn="tl">
                    <a:srgbClr val="000000">
                      <a:alpha val="43137"/>
                    </a:srgbClr>
                  </a:outerShdw>
                </a:effectLst>
                <a:latin typeface="Britannic Bold" panose="020B0903060703020204" pitchFamily="34" charset="0"/>
              </a:rPr>
              <a:t>Make you sick!</a:t>
            </a:r>
            <a:endParaRPr lang="en-US" sz="9500" b="1" dirty="0">
              <a:ln w="25400">
                <a:solidFill>
                  <a:schemeClr val="tx2"/>
                </a:solidFill>
              </a:ln>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pic>
        <p:nvPicPr>
          <p:cNvPr id="13" name="Picture 12">
            <a:extLst>
              <a:ext uri="{FF2B5EF4-FFF2-40B4-BE49-F238E27FC236}">
                <a16:creationId xmlns:a16="http://schemas.microsoft.com/office/drawing/2014/main" id="{ADD61AD8-BF8C-4E58-AD2E-2CBE48858F41}"/>
              </a:ext>
            </a:extLst>
          </p:cNvPr>
          <p:cNvPicPr>
            <a:picLocks noChangeAspect="1"/>
          </p:cNvPicPr>
          <p:nvPr/>
        </p:nvPicPr>
        <p:blipFill>
          <a:blip r:embed="rId6"/>
          <a:stretch>
            <a:fillRect/>
          </a:stretch>
        </p:blipFill>
        <p:spPr>
          <a:xfrm rot="162490">
            <a:off x="2383302" y="4384481"/>
            <a:ext cx="2556027" cy="2428680"/>
          </a:xfrm>
          <a:prstGeom prst="rect">
            <a:avLst/>
          </a:prstGeom>
        </p:spPr>
      </p:pic>
      <p:sp>
        <p:nvSpPr>
          <p:cNvPr id="3" name="TextBox 2">
            <a:extLst>
              <a:ext uri="{FF2B5EF4-FFF2-40B4-BE49-F238E27FC236}">
                <a16:creationId xmlns:a16="http://schemas.microsoft.com/office/drawing/2014/main" id="{4BC2B095-8BAA-43CF-B81A-4609B34F204A}"/>
              </a:ext>
            </a:extLst>
          </p:cNvPr>
          <p:cNvSpPr txBox="1"/>
          <p:nvPr/>
        </p:nvSpPr>
        <p:spPr>
          <a:xfrm>
            <a:off x="10744200" y="5977890"/>
            <a:ext cx="1337310" cy="276999"/>
          </a:xfrm>
          <a:prstGeom prst="rect">
            <a:avLst/>
          </a:prstGeom>
          <a:noFill/>
        </p:spPr>
        <p:txBody>
          <a:bodyPr wrap="square" rtlCol="0">
            <a:spAutoFit/>
          </a:bodyPr>
          <a:lstStyle/>
          <a:p>
            <a:pPr algn="r"/>
            <a:r>
              <a:rPr lang="en-US" sz="1200" dirty="0"/>
              <a:t>July 2020</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BA2F66-CC26-47DA-8655-7D3A8B2FDDE4}"/>
              </a:ext>
            </a:extLst>
          </p:cNvPr>
          <p:cNvSpPr/>
          <p:nvPr/>
        </p:nvSpPr>
        <p:spPr>
          <a:xfrm>
            <a:off x="217665" y="250768"/>
            <a:ext cx="3855544" cy="923330"/>
          </a:xfrm>
          <a:prstGeom prst="rect">
            <a:avLst/>
          </a:prstGeom>
          <a:noFill/>
        </p:spPr>
        <p:txBody>
          <a:bodyPr wrap="non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Content Placeholder 2">
            <a:extLst>
              <a:ext uri="{FF2B5EF4-FFF2-40B4-BE49-F238E27FC236}">
                <a16:creationId xmlns:a16="http://schemas.microsoft.com/office/drawing/2014/main" id="{236D01A5-2AD8-447A-BFA6-10AB4E5D663C}"/>
              </a:ext>
            </a:extLst>
          </p:cNvPr>
          <p:cNvSpPr>
            <a:spLocks noGrp="1"/>
          </p:cNvSpPr>
          <p:nvPr>
            <p:ph idx="1"/>
          </p:nvPr>
        </p:nvSpPr>
        <p:spPr>
          <a:xfrm>
            <a:off x="420299" y="1933662"/>
            <a:ext cx="3974471" cy="2285999"/>
          </a:xfrm>
        </p:spPr>
        <p:txBody>
          <a:bodyPr>
            <a:noAutofit/>
          </a:bodyPr>
          <a:lstStyle/>
          <a:p>
            <a:pPr marL="45720" indent="0">
              <a:lnSpc>
                <a:spcPct val="100000"/>
              </a:lnSpc>
              <a:buNone/>
            </a:pPr>
            <a:r>
              <a:rPr lang="en-US" sz="6000" dirty="0"/>
              <a:t>Where do ticks live?</a:t>
            </a:r>
          </a:p>
        </p:txBody>
      </p:sp>
      <p:graphicFrame>
        <p:nvGraphicFramePr>
          <p:cNvPr id="15" name="Diagram 14">
            <a:extLst>
              <a:ext uri="{FF2B5EF4-FFF2-40B4-BE49-F238E27FC236}">
                <a16:creationId xmlns:a16="http://schemas.microsoft.com/office/drawing/2014/main" id="{AF6316A3-01E6-4ACE-A872-2B0A8A7A2728}"/>
              </a:ext>
            </a:extLst>
          </p:cNvPr>
          <p:cNvGraphicFramePr/>
          <p:nvPr>
            <p:extLst>
              <p:ext uri="{D42A27DB-BD31-4B8C-83A1-F6EECF244321}">
                <p14:modId xmlns:p14="http://schemas.microsoft.com/office/powerpoint/2010/main" val="371415089"/>
              </p:ext>
            </p:extLst>
          </p:nvPr>
        </p:nvGraphicFramePr>
        <p:xfrm>
          <a:off x="3631915" y="350877"/>
          <a:ext cx="8330634" cy="5727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tree">
            <a:extLst>
              <a:ext uri="{FF2B5EF4-FFF2-40B4-BE49-F238E27FC236}">
                <a16:creationId xmlns:a16="http://schemas.microsoft.com/office/drawing/2014/main" id="{4ECB8F33-B646-4065-87E7-06289AF2A266}"/>
              </a:ext>
            </a:extLst>
          </p:cNvPr>
          <p:cNvPicPr>
            <a:picLocks noChangeArrowheads="1"/>
          </p:cNvPicPr>
          <p:nvPr/>
        </p:nvPicPr>
        <p:blipFill rotWithShape="1">
          <a:blip r:embed="rId8" cstate="print">
            <a:extLst>
              <a:ext uri="{28A0092B-C50C-407E-A947-70E740481C1C}">
                <a14:useLocalDpi xmlns:a14="http://schemas.microsoft.com/office/drawing/2010/main" val="0"/>
              </a:ext>
            </a:extLst>
          </a:blip>
          <a:srcRect l="17630" t="12422" r="12994" b="31764"/>
          <a:stretch/>
        </p:blipFill>
        <p:spPr bwMode="auto">
          <a:xfrm>
            <a:off x="4889383" y="237296"/>
            <a:ext cx="1866420" cy="20265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4E17502-35C4-495A-9AAA-B8C823387F73}"/>
              </a:ext>
            </a:extLst>
          </p:cNvPr>
          <p:cNvSpPr txBox="1"/>
          <p:nvPr/>
        </p:nvSpPr>
        <p:spPr>
          <a:xfrm>
            <a:off x="52433" y="6191651"/>
            <a:ext cx="4186008" cy="369332"/>
          </a:xfrm>
          <a:prstGeom prst="rect">
            <a:avLst/>
          </a:prstGeom>
          <a:noFill/>
        </p:spPr>
        <p:txBody>
          <a:bodyPr wrap="square" rtlCol="0">
            <a:spAutoFit/>
          </a:bodyPr>
          <a:lstStyle/>
          <a:p>
            <a:endParaRPr lang="en-US" dirty="0"/>
          </a:p>
        </p:txBody>
      </p:sp>
      <p:pic>
        <p:nvPicPr>
          <p:cNvPr id="2" name="Picture 2" descr="Image result for grass">
            <a:extLst>
              <a:ext uri="{FF2B5EF4-FFF2-40B4-BE49-F238E27FC236}">
                <a16:creationId xmlns:a16="http://schemas.microsoft.com/office/drawing/2014/main" id="{4FEF8073-FD62-49AE-8C7A-6B20A53DAE2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35757"/>
          <a:stretch/>
        </p:blipFill>
        <p:spPr bwMode="auto">
          <a:xfrm>
            <a:off x="8831858" y="2193098"/>
            <a:ext cx="1884716" cy="195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cean">
            <a:extLst>
              <a:ext uri="{FF2B5EF4-FFF2-40B4-BE49-F238E27FC236}">
                <a16:creationId xmlns:a16="http://schemas.microsoft.com/office/drawing/2014/main" id="{398A31E4-9650-4E1D-AF7F-C3F421168C4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689" t="1927" r="15562" b="-1927"/>
          <a:stretch/>
        </p:blipFill>
        <p:spPr bwMode="auto">
          <a:xfrm>
            <a:off x="4839313" y="4255730"/>
            <a:ext cx="1916490" cy="19224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11" action="ppaction://hlinksldjump"/>
            <a:extLst>
              <a:ext uri="{FF2B5EF4-FFF2-40B4-BE49-F238E27FC236}">
                <a16:creationId xmlns:a16="http://schemas.microsoft.com/office/drawing/2014/main" id="{C99B97C5-0722-45A2-90CD-EC434473FBB0}"/>
              </a:ext>
            </a:extLst>
          </p:cNvPr>
          <p:cNvSpPr/>
          <p:nvPr/>
        </p:nvSpPr>
        <p:spPr>
          <a:xfrm>
            <a:off x="6853806" y="350877"/>
            <a:ext cx="3775045" cy="172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12" action="ppaction://hlinksldjump"/>
            <a:extLst>
              <a:ext uri="{FF2B5EF4-FFF2-40B4-BE49-F238E27FC236}">
                <a16:creationId xmlns:a16="http://schemas.microsoft.com/office/drawing/2014/main" id="{D8A79226-AC02-4788-887B-DFB7A6C2F9DC}"/>
              </a:ext>
            </a:extLst>
          </p:cNvPr>
          <p:cNvSpPr/>
          <p:nvPr/>
        </p:nvSpPr>
        <p:spPr>
          <a:xfrm>
            <a:off x="4966283" y="2342748"/>
            <a:ext cx="3775045" cy="172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11" action="ppaction://hlinksldjump"/>
            <a:extLst>
              <a:ext uri="{FF2B5EF4-FFF2-40B4-BE49-F238E27FC236}">
                <a16:creationId xmlns:a16="http://schemas.microsoft.com/office/drawing/2014/main" id="{139074B6-DCD2-42FC-8FFE-D2E6F0BB06B8}"/>
              </a:ext>
            </a:extLst>
          </p:cNvPr>
          <p:cNvSpPr/>
          <p:nvPr/>
        </p:nvSpPr>
        <p:spPr>
          <a:xfrm>
            <a:off x="6798404" y="4349430"/>
            <a:ext cx="3775045" cy="172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14985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D09E7F-367B-48B6-B45E-2544C91B9B9B}"/>
              </a:ext>
            </a:extLst>
          </p:cNvPr>
          <p:cNvGrpSpPr/>
          <p:nvPr/>
        </p:nvGrpSpPr>
        <p:grpSpPr>
          <a:xfrm>
            <a:off x="68152" y="323790"/>
            <a:ext cx="6827600" cy="1812022"/>
            <a:chOff x="68152" y="323790"/>
            <a:chExt cx="6827600" cy="1812022"/>
          </a:xfrm>
        </p:grpSpPr>
        <p:sp>
          <p:nvSpPr>
            <p:cNvPr id="12" name="Arrow: Pentagon 11">
              <a:extLst>
                <a:ext uri="{FF2B5EF4-FFF2-40B4-BE49-F238E27FC236}">
                  <a16:creationId xmlns:a16="http://schemas.microsoft.com/office/drawing/2014/main" id="{C5ABF820-E8A0-480B-B950-800F0DAFE01B}"/>
                </a:ext>
              </a:extLst>
            </p:cNvPr>
            <p:cNvSpPr/>
            <p:nvPr/>
          </p:nvSpPr>
          <p:spPr>
            <a:xfrm>
              <a:off x="898153" y="323790"/>
              <a:ext cx="5519956" cy="1812022"/>
            </a:xfrm>
            <a:prstGeom prst="homePlat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CFCDB9-B736-4A0D-A5AE-A76E74751EBF}"/>
                </a:ext>
              </a:extLst>
            </p:cNvPr>
            <p:cNvSpPr/>
            <p:nvPr/>
          </p:nvSpPr>
          <p:spPr>
            <a:xfrm>
              <a:off x="68152" y="568082"/>
              <a:ext cx="682760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w="22225">
                    <a:solidFill>
                      <a:schemeClr val="accent2"/>
                    </a:solidFill>
                    <a:prstDash val="solid"/>
                  </a:ln>
                  <a:solidFill>
                    <a:schemeClr val="accent2">
                      <a:lumMod val="40000"/>
                      <a:lumOff val="60000"/>
                    </a:schemeClr>
                  </a:solidFill>
                </a:rPr>
                <a:t>Not quite!</a:t>
              </a:r>
            </a:p>
          </p:txBody>
        </p:sp>
      </p:grpSp>
      <p:sp>
        <p:nvSpPr>
          <p:cNvPr id="13" name="TextBox 12">
            <a:extLst>
              <a:ext uri="{FF2B5EF4-FFF2-40B4-BE49-F238E27FC236}">
                <a16:creationId xmlns:a16="http://schemas.microsoft.com/office/drawing/2014/main" id="{D86D9354-A15A-4417-9B12-EED57400BF44}"/>
              </a:ext>
            </a:extLst>
          </p:cNvPr>
          <p:cNvSpPr txBox="1"/>
          <p:nvPr/>
        </p:nvSpPr>
        <p:spPr>
          <a:xfrm>
            <a:off x="2860646" y="2690336"/>
            <a:ext cx="8841996" cy="2400657"/>
          </a:xfrm>
          <a:prstGeom prst="rect">
            <a:avLst/>
          </a:prstGeom>
          <a:noFill/>
        </p:spPr>
        <p:txBody>
          <a:bodyPr wrap="square" rtlCol="0">
            <a:spAutoFit/>
          </a:bodyPr>
          <a:lstStyle/>
          <a:p>
            <a:r>
              <a:rPr lang="en-US" sz="3000" dirty="0"/>
              <a:t>Ticks like long grass and dark, wet areas.</a:t>
            </a:r>
          </a:p>
          <a:p>
            <a:endParaRPr lang="en-US" sz="3000" dirty="0"/>
          </a:p>
          <a:p>
            <a:r>
              <a:rPr lang="en-US" sz="3000" dirty="0"/>
              <a:t>To avoid them, play in open areas with lots of sun!</a:t>
            </a:r>
          </a:p>
          <a:p>
            <a:endParaRPr lang="en-US" sz="3000" dirty="0"/>
          </a:p>
        </p:txBody>
      </p:sp>
      <p:sp>
        <p:nvSpPr>
          <p:cNvPr id="6" name="Arrow: Right 5">
            <a:hlinkClick r:id="rId3" action="ppaction://hlinksldjump"/>
            <a:extLst>
              <a:ext uri="{FF2B5EF4-FFF2-40B4-BE49-F238E27FC236}">
                <a16:creationId xmlns:a16="http://schemas.microsoft.com/office/drawing/2014/main" id="{6A6EEFE8-34DD-43C0-9486-FA8D4F0A7A40}"/>
              </a:ext>
            </a:extLst>
          </p:cNvPr>
          <p:cNvSpPr/>
          <p:nvPr/>
        </p:nvSpPr>
        <p:spPr>
          <a:xfrm>
            <a:off x="10415380" y="411061"/>
            <a:ext cx="1287262" cy="625350"/>
          </a:xfrm>
          <a:prstGeom prst="rightArrow">
            <a:avLst/>
          </a:prstGeom>
          <a:solidFill>
            <a:srgbClr val="F7E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TextBox 6">
            <a:extLst>
              <a:ext uri="{FF2B5EF4-FFF2-40B4-BE49-F238E27FC236}">
                <a16:creationId xmlns:a16="http://schemas.microsoft.com/office/drawing/2014/main" id="{34360AF2-FCCD-4F6E-A50A-B52B6699C312}"/>
              </a:ext>
            </a:extLst>
          </p:cNvPr>
          <p:cNvSpPr txBox="1"/>
          <p:nvPr/>
        </p:nvSpPr>
        <p:spPr>
          <a:xfrm>
            <a:off x="8895425" y="411061"/>
            <a:ext cx="1748901" cy="646331"/>
          </a:xfrm>
          <a:prstGeom prst="rect">
            <a:avLst/>
          </a:prstGeom>
          <a:noFill/>
        </p:spPr>
        <p:txBody>
          <a:bodyPr wrap="square" rtlCol="0">
            <a:spAutoFit/>
          </a:bodyPr>
          <a:lstStyle/>
          <a:p>
            <a:r>
              <a:rPr lang="en-US" dirty="0"/>
              <a:t>Click here to learn more!</a:t>
            </a:r>
          </a:p>
        </p:txBody>
      </p:sp>
    </p:spTree>
    <p:extLst>
      <p:ext uri="{BB962C8B-B14F-4D97-AF65-F5344CB8AC3E}">
        <p14:creationId xmlns:p14="http://schemas.microsoft.com/office/powerpoint/2010/main" val="34866031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grpId="0" nodeType="afterEffect">
                                  <p:stCondLst>
                                    <p:cond delay="200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par>
                                <p:cTn id="14" presetID="31" presetClass="entr" presetSubtype="0" fill="hold" grpId="0" nodeType="with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a:extLst>
              <a:ext uri="{FF2B5EF4-FFF2-40B4-BE49-F238E27FC236}">
                <a16:creationId xmlns:a16="http://schemas.microsoft.com/office/drawing/2014/main" id="{F004BE13-272B-44C2-95F1-750B912B81EE}"/>
              </a:ext>
            </a:extLst>
          </p:cNvPr>
          <p:cNvSpPr/>
          <p:nvPr/>
        </p:nvSpPr>
        <p:spPr>
          <a:xfrm>
            <a:off x="851419" y="568083"/>
            <a:ext cx="5205433" cy="1780834"/>
          </a:xfrm>
          <a:prstGeom prst="doubleWave">
            <a:avLst/>
          </a:prstGeom>
          <a:solidFill>
            <a:srgbClr val="F7EC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E9695B-666E-4F9D-83B8-C47822679C19}"/>
              </a:ext>
            </a:extLst>
          </p:cNvPr>
          <p:cNvSpPr/>
          <p:nvPr/>
        </p:nvSpPr>
        <p:spPr>
          <a:xfrm>
            <a:off x="851419" y="568083"/>
            <a:ext cx="5205432" cy="1631216"/>
          </a:xfrm>
          <a:prstGeom prst="rect">
            <a:avLst/>
          </a:prstGeom>
          <a:noFill/>
        </p:spPr>
        <p:txBody>
          <a:bodyPr wrap="square" lIns="91440" tIns="45720" rIns="91440" bIns="45720">
            <a:spAutoFit/>
          </a:bodyPr>
          <a:lstStyle/>
          <a:p>
            <a:pPr algn="ctr"/>
            <a:r>
              <a:rPr lang="en-US" sz="10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Correct!</a:t>
            </a:r>
          </a:p>
        </p:txBody>
      </p:sp>
      <p:sp>
        <p:nvSpPr>
          <p:cNvPr id="5" name="TextBox 4">
            <a:extLst>
              <a:ext uri="{FF2B5EF4-FFF2-40B4-BE49-F238E27FC236}">
                <a16:creationId xmlns:a16="http://schemas.microsoft.com/office/drawing/2014/main" id="{9C0BA122-7047-47C6-BA7E-72B092792273}"/>
              </a:ext>
            </a:extLst>
          </p:cNvPr>
          <p:cNvSpPr txBox="1"/>
          <p:nvPr/>
        </p:nvSpPr>
        <p:spPr>
          <a:xfrm>
            <a:off x="2793534" y="2791004"/>
            <a:ext cx="8841996" cy="1938992"/>
          </a:xfrm>
          <a:prstGeom prst="rect">
            <a:avLst/>
          </a:prstGeom>
          <a:noFill/>
        </p:spPr>
        <p:txBody>
          <a:bodyPr wrap="square" rtlCol="0">
            <a:spAutoFit/>
          </a:bodyPr>
          <a:lstStyle/>
          <a:p>
            <a:r>
              <a:rPr lang="en-US" sz="3000" dirty="0"/>
              <a:t>Ticks like long grass and dark, wet areas.</a:t>
            </a:r>
          </a:p>
          <a:p>
            <a:endParaRPr lang="en-US" sz="3000" dirty="0"/>
          </a:p>
          <a:p>
            <a:r>
              <a:rPr lang="en-US" sz="3000" dirty="0"/>
              <a:t>To avoid them, play in open areas with lots of sun!</a:t>
            </a:r>
          </a:p>
        </p:txBody>
      </p:sp>
      <p:sp>
        <p:nvSpPr>
          <p:cNvPr id="6" name="Arrow: Right 5">
            <a:hlinkClick r:id="rId3" action="ppaction://hlinksldjump"/>
            <a:extLst>
              <a:ext uri="{FF2B5EF4-FFF2-40B4-BE49-F238E27FC236}">
                <a16:creationId xmlns:a16="http://schemas.microsoft.com/office/drawing/2014/main" id="{3423C7E1-28D7-4001-971E-7928106A62BA}"/>
              </a:ext>
            </a:extLst>
          </p:cNvPr>
          <p:cNvSpPr/>
          <p:nvPr/>
        </p:nvSpPr>
        <p:spPr>
          <a:xfrm>
            <a:off x="10415380" y="411061"/>
            <a:ext cx="1287262" cy="625350"/>
          </a:xfrm>
          <a:prstGeom prst="rightArrow">
            <a:avLst/>
          </a:prstGeom>
          <a:solidFill>
            <a:srgbClr val="F7E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TextBox 6">
            <a:extLst>
              <a:ext uri="{FF2B5EF4-FFF2-40B4-BE49-F238E27FC236}">
                <a16:creationId xmlns:a16="http://schemas.microsoft.com/office/drawing/2014/main" id="{A32E7C13-0D85-4A78-9C68-B929E960D84C}"/>
              </a:ext>
            </a:extLst>
          </p:cNvPr>
          <p:cNvSpPr txBox="1"/>
          <p:nvPr/>
        </p:nvSpPr>
        <p:spPr>
          <a:xfrm>
            <a:off x="8895425" y="411061"/>
            <a:ext cx="1748901" cy="646331"/>
          </a:xfrm>
          <a:prstGeom prst="rect">
            <a:avLst/>
          </a:prstGeom>
          <a:noFill/>
        </p:spPr>
        <p:txBody>
          <a:bodyPr wrap="square" rtlCol="0">
            <a:spAutoFit/>
          </a:bodyPr>
          <a:lstStyle/>
          <a:p>
            <a:r>
              <a:rPr lang="en-US" dirty="0"/>
              <a:t>Click here to learn more!</a:t>
            </a:r>
          </a:p>
        </p:txBody>
      </p:sp>
    </p:spTree>
    <p:extLst>
      <p:ext uri="{BB962C8B-B14F-4D97-AF65-F5344CB8AC3E}">
        <p14:creationId xmlns:p14="http://schemas.microsoft.com/office/powerpoint/2010/main" val="277668244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par>
                                <p:cTn id="14" presetID="31" presetClass="entr" presetSubtype="0" fill="hold" grpId="0" nodeType="withEffect">
                                  <p:stCondLst>
                                    <p:cond delay="2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80AEBC-F233-485E-8812-9E3FF52D4471}"/>
              </a:ext>
            </a:extLst>
          </p:cNvPr>
          <p:cNvSpPr txBox="1"/>
          <p:nvPr/>
        </p:nvSpPr>
        <p:spPr>
          <a:xfrm>
            <a:off x="294572" y="352748"/>
            <a:ext cx="7306323" cy="1381917"/>
          </a:xfrm>
          <a:prstGeom prst="rect">
            <a:avLst/>
          </a:prstGeom>
          <a:noFill/>
        </p:spPr>
        <p:txBody>
          <a:bodyPr wrap="square" rtlCol="0">
            <a:spAutoFit/>
          </a:bodyPr>
          <a:lstStyle/>
          <a:p>
            <a:pPr>
              <a:lnSpc>
                <a:spcPct val="150000"/>
              </a:lnSpc>
            </a:pPr>
            <a:r>
              <a:rPr lang="en-US" sz="3000" dirty="0"/>
              <a:t>Ticks don’t only catch a ride on humans; they are also found on animals such as: </a:t>
            </a:r>
          </a:p>
        </p:txBody>
      </p:sp>
      <p:sp>
        <p:nvSpPr>
          <p:cNvPr id="19" name="TextBox 18">
            <a:extLst>
              <a:ext uri="{FF2B5EF4-FFF2-40B4-BE49-F238E27FC236}">
                <a16:creationId xmlns:a16="http://schemas.microsoft.com/office/drawing/2014/main" id="{2264DA43-2A44-4854-887F-BC5DB1D5D894}"/>
              </a:ext>
            </a:extLst>
          </p:cNvPr>
          <p:cNvSpPr txBox="1"/>
          <p:nvPr/>
        </p:nvSpPr>
        <p:spPr>
          <a:xfrm>
            <a:off x="2175765" y="1898245"/>
            <a:ext cx="1286433" cy="430887"/>
          </a:xfrm>
          <a:prstGeom prst="rect">
            <a:avLst/>
          </a:prstGeom>
          <a:noFill/>
        </p:spPr>
        <p:txBody>
          <a:bodyPr wrap="square" rtlCol="0">
            <a:spAutoFit/>
          </a:bodyPr>
          <a:lstStyle/>
          <a:p>
            <a:r>
              <a:rPr lang="en-US" sz="2200" dirty="0">
                <a:solidFill>
                  <a:srgbClr val="FF0000"/>
                </a:solidFill>
              </a:rPr>
              <a:t>squirrels</a:t>
            </a:r>
          </a:p>
        </p:txBody>
      </p:sp>
      <p:sp>
        <p:nvSpPr>
          <p:cNvPr id="25" name="Double Bracket 24">
            <a:extLst>
              <a:ext uri="{FF2B5EF4-FFF2-40B4-BE49-F238E27FC236}">
                <a16:creationId xmlns:a16="http://schemas.microsoft.com/office/drawing/2014/main" id="{F6513FE7-D5B4-4D0A-8262-266F15C81FBF}"/>
              </a:ext>
            </a:extLst>
          </p:cNvPr>
          <p:cNvSpPr/>
          <p:nvPr/>
        </p:nvSpPr>
        <p:spPr>
          <a:xfrm>
            <a:off x="248572" y="497150"/>
            <a:ext cx="7350713" cy="1224896"/>
          </a:xfrm>
          <a:prstGeom prst="bracketPair">
            <a:avLst>
              <a:gd name="adj" fmla="val 107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52CE8C4C-0525-4698-934B-09B17EECE2ED}"/>
              </a:ext>
            </a:extLst>
          </p:cNvPr>
          <p:cNvSpPr txBox="1"/>
          <p:nvPr/>
        </p:nvSpPr>
        <p:spPr>
          <a:xfrm>
            <a:off x="9145425" y="1124604"/>
            <a:ext cx="1478660" cy="430887"/>
          </a:xfrm>
          <a:prstGeom prst="rect">
            <a:avLst/>
          </a:prstGeom>
          <a:noFill/>
        </p:spPr>
        <p:txBody>
          <a:bodyPr wrap="square" rtlCol="0">
            <a:spAutoFit/>
          </a:bodyPr>
          <a:lstStyle/>
          <a:p>
            <a:r>
              <a:rPr lang="en-US" sz="2200" dirty="0">
                <a:solidFill>
                  <a:srgbClr val="FF0000"/>
                </a:solidFill>
              </a:rPr>
              <a:t>and dogs!</a:t>
            </a:r>
          </a:p>
        </p:txBody>
      </p:sp>
      <p:grpSp>
        <p:nvGrpSpPr>
          <p:cNvPr id="23" name="Group 22">
            <a:extLst>
              <a:ext uri="{FF2B5EF4-FFF2-40B4-BE49-F238E27FC236}">
                <a16:creationId xmlns:a16="http://schemas.microsoft.com/office/drawing/2014/main" id="{191C3337-D9B3-4ED0-BDA5-87A10C6ECD3E}"/>
              </a:ext>
            </a:extLst>
          </p:cNvPr>
          <p:cNvGrpSpPr/>
          <p:nvPr/>
        </p:nvGrpSpPr>
        <p:grpSpPr>
          <a:xfrm>
            <a:off x="4412440" y="3047556"/>
            <a:ext cx="3582318" cy="2877906"/>
            <a:chOff x="4218195" y="2746286"/>
            <a:chExt cx="3582318" cy="2877906"/>
          </a:xfrm>
        </p:grpSpPr>
        <p:pic>
          <p:nvPicPr>
            <p:cNvPr id="17" name="Picture 16">
              <a:extLst>
                <a:ext uri="{FF2B5EF4-FFF2-40B4-BE49-F238E27FC236}">
                  <a16:creationId xmlns:a16="http://schemas.microsoft.com/office/drawing/2014/main" id="{C15640AE-8B61-4A86-B811-9B4F2A53B5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18195" y="3205977"/>
              <a:ext cx="3582318" cy="2418215"/>
            </a:xfrm>
            <a:prstGeom prst="rect">
              <a:avLst/>
            </a:prstGeom>
          </p:spPr>
        </p:pic>
        <p:sp>
          <p:nvSpPr>
            <p:cNvPr id="20" name="TextBox 19">
              <a:extLst>
                <a:ext uri="{FF2B5EF4-FFF2-40B4-BE49-F238E27FC236}">
                  <a16:creationId xmlns:a16="http://schemas.microsoft.com/office/drawing/2014/main" id="{83281B72-878B-4353-A158-2972A7D1475E}"/>
                </a:ext>
              </a:extLst>
            </p:cNvPr>
            <p:cNvSpPr txBox="1"/>
            <p:nvPr/>
          </p:nvSpPr>
          <p:spPr>
            <a:xfrm>
              <a:off x="5483442" y="2746286"/>
              <a:ext cx="1286433" cy="430887"/>
            </a:xfrm>
            <a:prstGeom prst="rect">
              <a:avLst/>
            </a:prstGeom>
            <a:noFill/>
          </p:spPr>
          <p:txBody>
            <a:bodyPr wrap="square" rtlCol="0">
              <a:spAutoFit/>
            </a:bodyPr>
            <a:lstStyle/>
            <a:p>
              <a:r>
                <a:rPr lang="en-US" sz="2200" dirty="0">
                  <a:solidFill>
                    <a:srgbClr val="FF0000"/>
                  </a:solidFill>
                </a:rPr>
                <a:t>deer</a:t>
              </a:r>
            </a:p>
          </p:txBody>
        </p:sp>
      </p:grpSp>
      <p:pic>
        <p:nvPicPr>
          <p:cNvPr id="3074" name="Picture 2" descr="See the source image">
            <a:extLst>
              <a:ext uri="{FF2B5EF4-FFF2-40B4-BE49-F238E27FC236}">
                <a16:creationId xmlns:a16="http://schemas.microsoft.com/office/drawing/2014/main" id="{4B2D5CDE-4C1A-41E5-96E9-988C430D88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149" y="2362309"/>
            <a:ext cx="3165811" cy="26250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C105D11F-78A0-4681-B5DB-814BD95D9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9871" y="1526921"/>
            <a:ext cx="3512727" cy="351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934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 fill="hold"/>
                                        <p:tgtEl>
                                          <p:spTgt spid="3074"/>
                                        </p:tgtEl>
                                        <p:attrNameLst>
                                          <p:attrName>ppt_w</p:attrName>
                                        </p:attrNameLst>
                                      </p:cBhvr>
                                      <p:tavLst>
                                        <p:tav tm="0">
                                          <p:val>
                                            <p:fltVal val="0"/>
                                          </p:val>
                                        </p:tav>
                                        <p:tav tm="100000">
                                          <p:val>
                                            <p:strVal val="#ppt_w"/>
                                          </p:val>
                                        </p:tav>
                                      </p:tavLst>
                                    </p:anim>
                                    <p:anim calcmode="lin" valueType="num">
                                      <p:cBhvr>
                                        <p:cTn id="20" dur="500" fill="hold"/>
                                        <p:tgtEl>
                                          <p:spTgt spid="3074"/>
                                        </p:tgtEl>
                                        <p:attrNameLst>
                                          <p:attrName>ppt_h</p:attrName>
                                        </p:attrNameLst>
                                      </p:cBhvr>
                                      <p:tavLst>
                                        <p:tav tm="0">
                                          <p:val>
                                            <p:fltVal val="0"/>
                                          </p:val>
                                        </p:tav>
                                        <p:tav tm="100000">
                                          <p:val>
                                            <p:strVal val="#ppt_h"/>
                                          </p:val>
                                        </p:tav>
                                      </p:tavLst>
                                    </p:anim>
                                    <p:animEffect transition="in" filter="fade">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animEffect transition="in" filter="fade">
                                      <p:cBhvr>
                                        <p:cTn id="3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C73693-2E9A-4661-AD04-8A8C6AE26F16}"/>
              </a:ext>
            </a:extLst>
          </p:cNvPr>
          <p:cNvSpPr/>
          <p:nvPr/>
        </p:nvSpPr>
        <p:spPr>
          <a:xfrm>
            <a:off x="217665" y="250768"/>
            <a:ext cx="3855544" cy="923330"/>
          </a:xfrm>
          <a:prstGeom prst="rect">
            <a:avLst/>
          </a:prstGeom>
          <a:noFill/>
        </p:spPr>
        <p:txBody>
          <a:bodyPr wrap="non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Content Placeholder 2">
            <a:extLst>
              <a:ext uri="{FF2B5EF4-FFF2-40B4-BE49-F238E27FC236}">
                <a16:creationId xmlns:a16="http://schemas.microsoft.com/office/drawing/2014/main" id="{5EAEA475-9539-447C-A6FD-5063E8653B7B}"/>
              </a:ext>
            </a:extLst>
          </p:cNvPr>
          <p:cNvSpPr>
            <a:spLocks noGrp="1"/>
          </p:cNvSpPr>
          <p:nvPr>
            <p:ph idx="1"/>
          </p:nvPr>
        </p:nvSpPr>
        <p:spPr>
          <a:xfrm>
            <a:off x="1301143" y="1245766"/>
            <a:ext cx="9084428" cy="1495338"/>
          </a:xfrm>
        </p:spPr>
        <p:txBody>
          <a:bodyPr>
            <a:noAutofit/>
          </a:bodyPr>
          <a:lstStyle/>
          <a:p>
            <a:pPr marL="45720" indent="0" algn="ctr">
              <a:lnSpc>
                <a:spcPct val="100000"/>
              </a:lnSpc>
              <a:buNone/>
            </a:pPr>
            <a:r>
              <a:rPr lang="en-US" sz="4000" dirty="0"/>
              <a:t>Which of these should you wear to protect against ticks?</a:t>
            </a:r>
          </a:p>
        </p:txBody>
      </p:sp>
      <p:pic>
        <p:nvPicPr>
          <p:cNvPr id="19" name="Picture 18">
            <a:extLst>
              <a:ext uri="{FF2B5EF4-FFF2-40B4-BE49-F238E27FC236}">
                <a16:creationId xmlns:a16="http://schemas.microsoft.com/office/drawing/2014/main" id="{3B430AB5-F76F-4853-9C69-5FBDBFEABAB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7862" y="2539893"/>
            <a:ext cx="1849913" cy="2084943"/>
          </a:xfrm>
          <a:prstGeom prst="rect">
            <a:avLst/>
          </a:prstGeom>
        </p:spPr>
      </p:pic>
      <p:sp>
        <p:nvSpPr>
          <p:cNvPr id="21" name="TextBox 20">
            <a:extLst>
              <a:ext uri="{FF2B5EF4-FFF2-40B4-BE49-F238E27FC236}">
                <a16:creationId xmlns:a16="http://schemas.microsoft.com/office/drawing/2014/main" id="{8797FF0B-B508-4AB3-8D1B-2EE1C584F55A}"/>
              </a:ext>
            </a:extLst>
          </p:cNvPr>
          <p:cNvSpPr txBox="1"/>
          <p:nvPr/>
        </p:nvSpPr>
        <p:spPr>
          <a:xfrm rot="18903557">
            <a:off x="898472" y="3244334"/>
            <a:ext cx="805343" cy="369332"/>
          </a:xfrm>
          <a:prstGeom prst="rect">
            <a:avLst/>
          </a:prstGeom>
          <a:noFill/>
        </p:spPr>
        <p:txBody>
          <a:bodyPr wrap="square" rtlCol="0">
            <a:spAutoFit/>
          </a:bodyPr>
          <a:lstStyle/>
          <a:p>
            <a:r>
              <a:rPr lang="en-US" dirty="0"/>
              <a:t>socks</a:t>
            </a:r>
          </a:p>
        </p:txBody>
      </p:sp>
      <p:sp>
        <p:nvSpPr>
          <p:cNvPr id="28" name="TextBox 27">
            <a:extLst>
              <a:ext uri="{FF2B5EF4-FFF2-40B4-BE49-F238E27FC236}">
                <a16:creationId xmlns:a16="http://schemas.microsoft.com/office/drawing/2014/main" id="{2BBED788-E73F-4DB0-8B51-351064FF9C17}"/>
              </a:ext>
            </a:extLst>
          </p:cNvPr>
          <p:cNvSpPr txBox="1"/>
          <p:nvPr/>
        </p:nvSpPr>
        <p:spPr>
          <a:xfrm>
            <a:off x="6786694" y="2596151"/>
            <a:ext cx="904628" cy="369332"/>
          </a:xfrm>
          <a:prstGeom prst="rect">
            <a:avLst/>
          </a:prstGeom>
          <a:noFill/>
        </p:spPr>
        <p:txBody>
          <a:bodyPr wrap="square" rtlCol="0">
            <a:spAutoFit/>
          </a:bodyPr>
          <a:lstStyle/>
          <a:p>
            <a:r>
              <a:rPr lang="en-US" dirty="0"/>
              <a:t>t-shirt</a:t>
            </a:r>
          </a:p>
        </p:txBody>
      </p:sp>
      <p:sp>
        <p:nvSpPr>
          <p:cNvPr id="2048" name="TextBox 2047">
            <a:extLst>
              <a:ext uri="{FF2B5EF4-FFF2-40B4-BE49-F238E27FC236}">
                <a16:creationId xmlns:a16="http://schemas.microsoft.com/office/drawing/2014/main" id="{B4F6D24C-6C18-482E-AF6F-0441182A048C}"/>
              </a:ext>
            </a:extLst>
          </p:cNvPr>
          <p:cNvSpPr txBox="1"/>
          <p:nvPr/>
        </p:nvSpPr>
        <p:spPr>
          <a:xfrm rot="1300400">
            <a:off x="10008972" y="3297455"/>
            <a:ext cx="1375899" cy="369332"/>
          </a:xfrm>
          <a:prstGeom prst="rect">
            <a:avLst/>
          </a:prstGeom>
          <a:noFill/>
        </p:spPr>
        <p:txBody>
          <a:bodyPr wrap="square" rtlCol="0">
            <a:spAutoFit/>
          </a:bodyPr>
          <a:lstStyle/>
          <a:p>
            <a:r>
              <a:rPr lang="en-US" dirty="0"/>
              <a:t>sunglasses</a:t>
            </a:r>
          </a:p>
        </p:txBody>
      </p:sp>
      <p:pic>
        <p:nvPicPr>
          <p:cNvPr id="4098" name="Picture 2" descr="See the source image">
            <a:extLst>
              <a:ext uri="{FF2B5EF4-FFF2-40B4-BE49-F238E27FC236}">
                <a16:creationId xmlns:a16="http://schemas.microsoft.com/office/drawing/2014/main" id="{EAE3C9E8-FAEB-4227-8072-DBDADEBD2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706" y="3189862"/>
            <a:ext cx="1719113" cy="26070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D56DEF3-2B3D-4AAF-9145-CB3ACB5170D5}"/>
              </a:ext>
            </a:extLst>
          </p:cNvPr>
          <p:cNvSpPr txBox="1"/>
          <p:nvPr/>
        </p:nvSpPr>
        <p:spPr>
          <a:xfrm>
            <a:off x="4000658" y="2820530"/>
            <a:ext cx="1463835" cy="369332"/>
          </a:xfrm>
          <a:prstGeom prst="rect">
            <a:avLst/>
          </a:prstGeom>
          <a:noFill/>
        </p:spPr>
        <p:txBody>
          <a:bodyPr wrap="square" rtlCol="0">
            <a:spAutoFit/>
          </a:bodyPr>
          <a:lstStyle/>
          <a:p>
            <a:r>
              <a:rPr lang="en-US" dirty="0"/>
              <a:t>long pants</a:t>
            </a:r>
          </a:p>
        </p:txBody>
      </p:sp>
      <p:pic>
        <p:nvPicPr>
          <p:cNvPr id="4102" name="Picture 6" descr="See the source image">
            <a:extLst>
              <a:ext uri="{FF2B5EF4-FFF2-40B4-BE49-F238E27FC236}">
                <a16:creationId xmlns:a16="http://schemas.microsoft.com/office/drawing/2014/main" id="{FAF4D9A0-5532-49B2-AE66-00685D4DC5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71" y="2877477"/>
            <a:ext cx="3038475" cy="24307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e the source image">
            <a:extLst>
              <a:ext uri="{FF2B5EF4-FFF2-40B4-BE49-F238E27FC236}">
                <a16:creationId xmlns:a16="http://schemas.microsoft.com/office/drawing/2014/main" id="{DBFFB6FF-E37F-4B2B-8C3B-5AD84AB99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02670">
            <a:off x="8576288" y="3492128"/>
            <a:ext cx="3618566" cy="120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1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C73693-2E9A-4661-AD04-8A8C6AE26F16}"/>
              </a:ext>
            </a:extLst>
          </p:cNvPr>
          <p:cNvSpPr/>
          <p:nvPr/>
        </p:nvSpPr>
        <p:spPr>
          <a:xfrm>
            <a:off x="217665" y="250768"/>
            <a:ext cx="3855544" cy="923330"/>
          </a:xfrm>
          <a:prstGeom prst="rect">
            <a:avLst/>
          </a:prstGeom>
          <a:noFill/>
        </p:spPr>
        <p:txBody>
          <a:bodyPr wrap="non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Content Placeholder 2">
            <a:extLst>
              <a:ext uri="{FF2B5EF4-FFF2-40B4-BE49-F238E27FC236}">
                <a16:creationId xmlns:a16="http://schemas.microsoft.com/office/drawing/2014/main" id="{5EAEA475-9539-447C-A6FD-5063E8653B7B}"/>
              </a:ext>
            </a:extLst>
          </p:cNvPr>
          <p:cNvSpPr>
            <a:spLocks noGrp="1"/>
          </p:cNvSpPr>
          <p:nvPr>
            <p:ph idx="1"/>
          </p:nvPr>
        </p:nvSpPr>
        <p:spPr>
          <a:xfrm>
            <a:off x="1301143" y="1245766"/>
            <a:ext cx="9084428" cy="1495338"/>
          </a:xfrm>
        </p:spPr>
        <p:txBody>
          <a:bodyPr>
            <a:noAutofit/>
          </a:bodyPr>
          <a:lstStyle/>
          <a:p>
            <a:pPr marL="45720" indent="0" algn="ctr">
              <a:lnSpc>
                <a:spcPct val="100000"/>
              </a:lnSpc>
              <a:buNone/>
            </a:pPr>
            <a:r>
              <a:rPr lang="en-US" sz="4000" dirty="0"/>
              <a:t>Which of these should you wear to protect against ticks?</a:t>
            </a:r>
          </a:p>
        </p:txBody>
      </p:sp>
      <p:pic>
        <p:nvPicPr>
          <p:cNvPr id="19" name="Picture 18">
            <a:extLst>
              <a:ext uri="{FF2B5EF4-FFF2-40B4-BE49-F238E27FC236}">
                <a16:creationId xmlns:a16="http://schemas.microsoft.com/office/drawing/2014/main" id="{3B430AB5-F76F-4853-9C69-5FBDBFEABAB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7862" y="2539893"/>
            <a:ext cx="1849913" cy="2084943"/>
          </a:xfrm>
          <a:prstGeom prst="rect">
            <a:avLst/>
          </a:prstGeom>
        </p:spPr>
      </p:pic>
      <p:sp>
        <p:nvSpPr>
          <p:cNvPr id="21" name="TextBox 20">
            <a:extLst>
              <a:ext uri="{FF2B5EF4-FFF2-40B4-BE49-F238E27FC236}">
                <a16:creationId xmlns:a16="http://schemas.microsoft.com/office/drawing/2014/main" id="{8797FF0B-B508-4AB3-8D1B-2EE1C584F55A}"/>
              </a:ext>
            </a:extLst>
          </p:cNvPr>
          <p:cNvSpPr txBox="1"/>
          <p:nvPr/>
        </p:nvSpPr>
        <p:spPr>
          <a:xfrm rot="18903557">
            <a:off x="898472" y="3244334"/>
            <a:ext cx="805343" cy="369332"/>
          </a:xfrm>
          <a:prstGeom prst="rect">
            <a:avLst/>
          </a:prstGeom>
          <a:noFill/>
        </p:spPr>
        <p:txBody>
          <a:bodyPr wrap="square" rtlCol="0">
            <a:spAutoFit/>
          </a:bodyPr>
          <a:lstStyle/>
          <a:p>
            <a:r>
              <a:rPr lang="en-US" dirty="0"/>
              <a:t>socks</a:t>
            </a:r>
          </a:p>
        </p:txBody>
      </p:sp>
      <p:sp>
        <p:nvSpPr>
          <p:cNvPr id="28" name="TextBox 27">
            <a:extLst>
              <a:ext uri="{FF2B5EF4-FFF2-40B4-BE49-F238E27FC236}">
                <a16:creationId xmlns:a16="http://schemas.microsoft.com/office/drawing/2014/main" id="{2BBED788-E73F-4DB0-8B51-351064FF9C17}"/>
              </a:ext>
            </a:extLst>
          </p:cNvPr>
          <p:cNvSpPr txBox="1"/>
          <p:nvPr/>
        </p:nvSpPr>
        <p:spPr>
          <a:xfrm>
            <a:off x="6786694" y="2596151"/>
            <a:ext cx="904628" cy="369332"/>
          </a:xfrm>
          <a:prstGeom prst="rect">
            <a:avLst/>
          </a:prstGeom>
          <a:noFill/>
        </p:spPr>
        <p:txBody>
          <a:bodyPr wrap="square" rtlCol="0">
            <a:spAutoFit/>
          </a:bodyPr>
          <a:lstStyle/>
          <a:p>
            <a:r>
              <a:rPr lang="en-US" dirty="0"/>
              <a:t>t-shirt</a:t>
            </a:r>
          </a:p>
        </p:txBody>
      </p:sp>
      <p:sp>
        <p:nvSpPr>
          <p:cNvPr id="2048" name="TextBox 2047">
            <a:extLst>
              <a:ext uri="{FF2B5EF4-FFF2-40B4-BE49-F238E27FC236}">
                <a16:creationId xmlns:a16="http://schemas.microsoft.com/office/drawing/2014/main" id="{B4F6D24C-6C18-482E-AF6F-0441182A048C}"/>
              </a:ext>
            </a:extLst>
          </p:cNvPr>
          <p:cNvSpPr txBox="1"/>
          <p:nvPr/>
        </p:nvSpPr>
        <p:spPr>
          <a:xfrm rot="1300400">
            <a:off x="10008972" y="3297455"/>
            <a:ext cx="1375899" cy="369332"/>
          </a:xfrm>
          <a:prstGeom prst="rect">
            <a:avLst/>
          </a:prstGeom>
          <a:noFill/>
        </p:spPr>
        <p:txBody>
          <a:bodyPr wrap="square" rtlCol="0">
            <a:spAutoFit/>
          </a:bodyPr>
          <a:lstStyle/>
          <a:p>
            <a:r>
              <a:rPr lang="en-US" dirty="0"/>
              <a:t>sunglasses</a:t>
            </a:r>
          </a:p>
        </p:txBody>
      </p:sp>
      <p:pic>
        <p:nvPicPr>
          <p:cNvPr id="4098" name="Picture 2" descr="See the source image">
            <a:extLst>
              <a:ext uri="{FF2B5EF4-FFF2-40B4-BE49-F238E27FC236}">
                <a16:creationId xmlns:a16="http://schemas.microsoft.com/office/drawing/2014/main" id="{EAE3C9E8-FAEB-4227-8072-DBDADEBD2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706" y="3189862"/>
            <a:ext cx="1719113" cy="26070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D56DEF3-2B3D-4AAF-9145-CB3ACB5170D5}"/>
              </a:ext>
            </a:extLst>
          </p:cNvPr>
          <p:cNvSpPr txBox="1"/>
          <p:nvPr/>
        </p:nvSpPr>
        <p:spPr>
          <a:xfrm>
            <a:off x="4000658" y="2820530"/>
            <a:ext cx="1463835" cy="369332"/>
          </a:xfrm>
          <a:prstGeom prst="rect">
            <a:avLst/>
          </a:prstGeom>
          <a:noFill/>
        </p:spPr>
        <p:txBody>
          <a:bodyPr wrap="square" rtlCol="0">
            <a:spAutoFit/>
          </a:bodyPr>
          <a:lstStyle/>
          <a:p>
            <a:r>
              <a:rPr lang="en-US" dirty="0"/>
              <a:t>long pants</a:t>
            </a:r>
          </a:p>
        </p:txBody>
      </p:sp>
      <p:pic>
        <p:nvPicPr>
          <p:cNvPr id="4102" name="Picture 6" descr="See the source image">
            <a:extLst>
              <a:ext uri="{FF2B5EF4-FFF2-40B4-BE49-F238E27FC236}">
                <a16:creationId xmlns:a16="http://schemas.microsoft.com/office/drawing/2014/main" id="{FAF4D9A0-5532-49B2-AE66-00685D4DC5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771" y="2877477"/>
            <a:ext cx="3038475" cy="24307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e the source image">
            <a:extLst>
              <a:ext uri="{FF2B5EF4-FFF2-40B4-BE49-F238E27FC236}">
                <a16:creationId xmlns:a16="http://schemas.microsoft.com/office/drawing/2014/main" id="{DBFFB6FF-E37F-4B2B-8C3B-5AD84AB99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02670">
            <a:off x="8576288" y="3492128"/>
            <a:ext cx="3618566" cy="120147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7A6E4EC4-314F-4C30-A7A5-0524112B05CD}"/>
              </a:ext>
            </a:extLst>
          </p:cNvPr>
          <p:cNvCxnSpPr/>
          <p:nvPr/>
        </p:nvCxnSpPr>
        <p:spPr>
          <a:xfrm>
            <a:off x="9393055" y="2711202"/>
            <a:ext cx="2286000" cy="2265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2C9F0-8798-404D-AEF1-3DAD34D0438F}"/>
              </a:ext>
            </a:extLst>
          </p:cNvPr>
          <p:cNvCxnSpPr>
            <a:cxnSpLocks/>
          </p:cNvCxnSpPr>
          <p:nvPr/>
        </p:nvCxnSpPr>
        <p:spPr>
          <a:xfrm flipV="1">
            <a:off x="9393055" y="2687054"/>
            <a:ext cx="2266935" cy="231419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787CE5-53C3-4F2B-AB82-35AB59C63EF1}"/>
              </a:ext>
            </a:extLst>
          </p:cNvPr>
          <p:cNvCxnSpPr/>
          <p:nvPr/>
        </p:nvCxnSpPr>
        <p:spPr>
          <a:xfrm>
            <a:off x="6054731" y="2776938"/>
            <a:ext cx="2286000" cy="22658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9ADD29-0443-4401-A4AE-5EE0F04D89AF}"/>
              </a:ext>
            </a:extLst>
          </p:cNvPr>
          <p:cNvCxnSpPr>
            <a:cxnSpLocks/>
          </p:cNvCxnSpPr>
          <p:nvPr/>
        </p:nvCxnSpPr>
        <p:spPr>
          <a:xfrm flipV="1">
            <a:off x="6054731" y="2752790"/>
            <a:ext cx="2266935" cy="231419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0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488F3-BC28-4361-8613-B5B11E76525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38349" y="2803089"/>
            <a:ext cx="1849913" cy="2084943"/>
          </a:xfrm>
          <a:prstGeom prst="rect">
            <a:avLst/>
          </a:prstGeom>
        </p:spPr>
      </p:pic>
      <p:grpSp>
        <p:nvGrpSpPr>
          <p:cNvPr id="32" name="Group 31">
            <a:extLst>
              <a:ext uri="{FF2B5EF4-FFF2-40B4-BE49-F238E27FC236}">
                <a16:creationId xmlns:a16="http://schemas.microsoft.com/office/drawing/2014/main" id="{8DA17A57-73B6-4FC1-BB47-1F3E386650F3}"/>
              </a:ext>
            </a:extLst>
          </p:cNvPr>
          <p:cNvGrpSpPr/>
          <p:nvPr/>
        </p:nvGrpSpPr>
        <p:grpSpPr>
          <a:xfrm>
            <a:off x="6430679" y="552272"/>
            <a:ext cx="5251270" cy="1525272"/>
            <a:chOff x="6430679" y="552272"/>
            <a:chExt cx="5251270" cy="1525272"/>
          </a:xfrm>
        </p:grpSpPr>
        <p:sp>
          <p:nvSpPr>
            <p:cNvPr id="22" name="Rectangle: Diagonal Corners Snipped 21">
              <a:extLst>
                <a:ext uri="{FF2B5EF4-FFF2-40B4-BE49-F238E27FC236}">
                  <a16:creationId xmlns:a16="http://schemas.microsoft.com/office/drawing/2014/main" id="{529D2E57-FBAD-4C91-AED6-5C756554150B}"/>
                </a:ext>
              </a:extLst>
            </p:cNvPr>
            <p:cNvSpPr/>
            <p:nvPr/>
          </p:nvSpPr>
          <p:spPr>
            <a:xfrm>
              <a:off x="6924582" y="950726"/>
              <a:ext cx="4757367" cy="1126818"/>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46B9FB2-8194-4D16-81C5-74FC4E4F9BE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30679" y="552272"/>
              <a:ext cx="1406256" cy="1523445"/>
            </a:xfrm>
            <a:prstGeom prst="rect">
              <a:avLst/>
            </a:prstGeom>
          </p:spPr>
        </p:pic>
        <p:sp>
          <p:nvSpPr>
            <p:cNvPr id="27" name="Rectangle 26">
              <a:extLst>
                <a:ext uri="{FF2B5EF4-FFF2-40B4-BE49-F238E27FC236}">
                  <a16:creationId xmlns:a16="http://schemas.microsoft.com/office/drawing/2014/main" id="{F46553DF-4C1F-4E37-95D6-816FDBD74567}"/>
                </a:ext>
              </a:extLst>
            </p:cNvPr>
            <p:cNvSpPr/>
            <p:nvPr/>
          </p:nvSpPr>
          <p:spPr>
            <a:xfrm>
              <a:off x="8237198" y="1022133"/>
              <a:ext cx="205697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Socks</a:t>
              </a:r>
            </a:p>
          </p:txBody>
        </p:sp>
      </p:grpSp>
      <p:grpSp>
        <p:nvGrpSpPr>
          <p:cNvPr id="34" name="Group 33">
            <a:extLst>
              <a:ext uri="{FF2B5EF4-FFF2-40B4-BE49-F238E27FC236}">
                <a16:creationId xmlns:a16="http://schemas.microsoft.com/office/drawing/2014/main" id="{3C6B9127-ECC0-494E-8A48-A4F70E445172}"/>
              </a:ext>
            </a:extLst>
          </p:cNvPr>
          <p:cNvGrpSpPr/>
          <p:nvPr/>
        </p:nvGrpSpPr>
        <p:grpSpPr>
          <a:xfrm>
            <a:off x="6378185" y="3527242"/>
            <a:ext cx="5376158" cy="1523445"/>
            <a:chOff x="6378185" y="3527242"/>
            <a:chExt cx="5376158" cy="1523445"/>
          </a:xfrm>
        </p:grpSpPr>
        <p:sp>
          <p:nvSpPr>
            <p:cNvPr id="24" name="Rectangle: Diagonal Corners Snipped 23">
              <a:extLst>
                <a:ext uri="{FF2B5EF4-FFF2-40B4-BE49-F238E27FC236}">
                  <a16:creationId xmlns:a16="http://schemas.microsoft.com/office/drawing/2014/main" id="{BEE7FDE9-44D7-4CBA-98BC-1A976F035DCC}"/>
                </a:ext>
              </a:extLst>
            </p:cNvPr>
            <p:cNvSpPr/>
            <p:nvPr/>
          </p:nvSpPr>
          <p:spPr>
            <a:xfrm>
              <a:off x="6924583" y="3852766"/>
              <a:ext cx="4757367" cy="1126818"/>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F9146C97-EFF9-408F-90E4-39618082DA6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78185" y="3527242"/>
              <a:ext cx="1406256" cy="1523445"/>
            </a:xfrm>
            <a:prstGeom prst="rect">
              <a:avLst/>
            </a:prstGeom>
          </p:spPr>
        </p:pic>
        <p:sp>
          <p:nvSpPr>
            <p:cNvPr id="29" name="Rectangle 28">
              <a:extLst>
                <a:ext uri="{FF2B5EF4-FFF2-40B4-BE49-F238E27FC236}">
                  <a16:creationId xmlns:a16="http://schemas.microsoft.com/office/drawing/2014/main" id="{46C47E1D-E683-4F7A-A113-D73469DB7A23}"/>
                </a:ext>
              </a:extLst>
            </p:cNvPr>
            <p:cNvSpPr/>
            <p:nvPr/>
          </p:nvSpPr>
          <p:spPr>
            <a:xfrm>
              <a:off x="7128334" y="3964702"/>
              <a:ext cx="4626009"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Long Sleeves</a:t>
              </a:r>
            </a:p>
          </p:txBody>
        </p:sp>
      </p:grpSp>
      <p:sp>
        <p:nvSpPr>
          <p:cNvPr id="30" name="Cloud 29">
            <a:extLst>
              <a:ext uri="{FF2B5EF4-FFF2-40B4-BE49-F238E27FC236}">
                <a16:creationId xmlns:a16="http://schemas.microsoft.com/office/drawing/2014/main" id="{20688147-C152-4005-8C40-2C5512EF9DCB}"/>
              </a:ext>
            </a:extLst>
          </p:cNvPr>
          <p:cNvSpPr/>
          <p:nvPr/>
        </p:nvSpPr>
        <p:spPr>
          <a:xfrm rot="1640877">
            <a:off x="75580" y="178907"/>
            <a:ext cx="3022305" cy="2432123"/>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78E5BD4-4D20-45F6-B23F-F139B9F99255}"/>
              </a:ext>
            </a:extLst>
          </p:cNvPr>
          <p:cNvSpPr txBox="1"/>
          <p:nvPr/>
        </p:nvSpPr>
        <p:spPr>
          <a:xfrm>
            <a:off x="327115" y="652801"/>
            <a:ext cx="2653837" cy="1292662"/>
          </a:xfrm>
          <a:prstGeom prst="rect">
            <a:avLst/>
          </a:prstGeom>
          <a:noFill/>
        </p:spPr>
        <p:txBody>
          <a:bodyPr wrap="square" rtlCol="0">
            <a:spAutoFit/>
          </a:bodyPr>
          <a:lstStyle/>
          <a:p>
            <a:r>
              <a:rPr lang="en-US" sz="2600" dirty="0">
                <a:latin typeface="Century Gothic" panose="020B0502020202020204" pitchFamily="34" charset="0"/>
              </a:rPr>
              <a:t>Make sure to tuck your pants into your socks!</a:t>
            </a:r>
          </a:p>
        </p:txBody>
      </p:sp>
      <p:grpSp>
        <p:nvGrpSpPr>
          <p:cNvPr id="33" name="Group 32">
            <a:extLst>
              <a:ext uri="{FF2B5EF4-FFF2-40B4-BE49-F238E27FC236}">
                <a16:creationId xmlns:a16="http://schemas.microsoft.com/office/drawing/2014/main" id="{619AB4E3-A1C8-4628-801F-A02F977D2A86}"/>
              </a:ext>
            </a:extLst>
          </p:cNvPr>
          <p:cNvGrpSpPr/>
          <p:nvPr/>
        </p:nvGrpSpPr>
        <p:grpSpPr>
          <a:xfrm>
            <a:off x="6425206" y="2103153"/>
            <a:ext cx="5256744" cy="1523445"/>
            <a:chOff x="6425206" y="2103153"/>
            <a:chExt cx="5256744" cy="1523445"/>
          </a:xfrm>
        </p:grpSpPr>
        <p:sp>
          <p:nvSpPr>
            <p:cNvPr id="23" name="Rectangle: Diagonal Corners Snipped 22">
              <a:extLst>
                <a:ext uri="{FF2B5EF4-FFF2-40B4-BE49-F238E27FC236}">
                  <a16:creationId xmlns:a16="http://schemas.microsoft.com/office/drawing/2014/main" id="{AA5E1910-4E70-4E2F-ACF3-8A8D0AA614E0}"/>
                </a:ext>
              </a:extLst>
            </p:cNvPr>
            <p:cNvSpPr/>
            <p:nvPr/>
          </p:nvSpPr>
          <p:spPr>
            <a:xfrm>
              <a:off x="6924583" y="2372988"/>
              <a:ext cx="4757367" cy="1126818"/>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920751C-37DA-4B85-9F5C-46DF0DC1C644}"/>
                </a:ext>
              </a:extLst>
            </p:cNvPr>
            <p:cNvSpPr/>
            <p:nvPr/>
          </p:nvSpPr>
          <p:spPr>
            <a:xfrm>
              <a:off x="7493629" y="2474732"/>
              <a:ext cx="366921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Long Pants</a:t>
              </a:r>
            </a:p>
          </p:txBody>
        </p:sp>
        <p:pic>
          <p:nvPicPr>
            <p:cNvPr id="25" name="Picture 24">
              <a:extLst>
                <a:ext uri="{FF2B5EF4-FFF2-40B4-BE49-F238E27FC236}">
                  <a16:creationId xmlns:a16="http://schemas.microsoft.com/office/drawing/2014/main" id="{A5DB6E48-100E-4128-A0EF-7924CA4F693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25206" y="2103153"/>
              <a:ext cx="1406256" cy="1523445"/>
            </a:xfrm>
            <a:prstGeom prst="rect">
              <a:avLst/>
            </a:prstGeom>
          </p:spPr>
        </p:pic>
      </p:grpSp>
      <p:pic>
        <p:nvPicPr>
          <p:cNvPr id="21" name="Picture 2" descr="See the source image">
            <a:extLst>
              <a:ext uri="{FF2B5EF4-FFF2-40B4-BE49-F238E27FC236}">
                <a16:creationId xmlns:a16="http://schemas.microsoft.com/office/drawing/2014/main" id="{A1521D46-0845-452E-A02D-BC6F91CF37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084" y="223777"/>
            <a:ext cx="1719113" cy="260700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e the source image">
            <a:extLst>
              <a:ext uri="{FF2B5EF4-FFF2-40B4-BE49-F238E27FC236}">
                <a16:creationId xmlns:a16="http://schemas.microsoft.com/office/drawing/2014/main" id="{D458F230-2AEE-4502-B063-640114C6A432}"/>
              </a:ext>
            </a:extLst>
          </p:cNvPr>
          <p:cNvPicPr>
            <a:picLocks noChangeAspect="1" noChangeArrowheads="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1407730">
            <a:off x="3552741" y="3364758"/>
            <a:ext cx="2396259" cy="239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3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500"/>
                            </p:stCondLst>
                            <p:childTnLst>
                              <p:par>
                                <p:cTn id="16" presetID="14" presetClass="entr" presetSubtype="10" fill="hold" nodeType="afterEffect">
                                  <p:stCondLst>
                                    <p:cond delay="50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childTnLst>
                          </p:cTn>
                        </p:par>
                        <p:par>
                          <p:cTn id="19" fill="hold">
                            <p:stCondLst>
                              <p:cond delay="2500"/>
                            </p:stCondLst>
                            <p:childTnLst>
                              <p:par>
                                <p:cTn id="20" presetID="2" presetClass="entr" presetSubtype="8" fill="hold" grpId="0" nodeType="afterEffect">
                                  <p:stCondLst>
                                    <p:cond delay="5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14" presetClass="entr" presetSubtype="10"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nodeType="withEffect">
                                  <p:stCondLst>
                                    <p:cond delay="500"/>
                                  </p:stCondLst>
                                  <p:childTnLst>
                                    <p:set>
                                      <p:cBhvr>
                                        <p:cTn id="32" dur="1" fill="hold">
                                          <p:stCondLst>
                                            <p:cond delay="0"/>
                                          </p:stCondLst>
                                        </p:cTn>
                                        <p:tgtEl>
                                          <p:spTgt spid="5122"/>
                                        </p:tgtEl>
                                        <p:attrNameLst>
                                          <p:attrName>style.visibility</p:attrName>
                                        </p:attrNameLst>
                                      </p:cBhvr>
                                      <p:to>
                                        <p:strVal val="visible"/>
                                      </p:to>
                                    </p:set>
                                    <p:animEffect transition="in" filter="randombar(horizontal)">
                                      <p:cBhvr>
                                        <p:cTn id="3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5902C6-60A6-4583-A751-78AEF3A1668E}"/>
              </a:ext>
            </a:extLst>
          </p:cNvPr>
          <p:cNvSpPr/>
          <p:nvPr/>
        </p:nvSpPr>
        <p:spPr>
          <a:xfrm>
            <a:off x="217665" y="250768"/>
            <a:ext cx="3855544" cy="923330"/>
          </a:xfrm>
          <a:prstGeom prst="rect">
            <a:avLst/>
          </a:prstGeom>
          <a:noFill/>
        </p:spPr>
        <p:txBody>
          <a:bodyPr wrap="non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a:t>
            </a:r>
            <a:r>
              <a:rPr lang="fr-F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Content Placeholder 2">
            <a:extLst>
              <a:ext uri="{FF2B5EF4-FFF2-40B4-BE49-F238E27FC236}">
                <a16:creationId xmlns:a16="http://schemas.microsoft.com/office/drawing/2014/main" id="{D9ABFA6D-B544-4093-A188-96CAC4AC4194}"/>
              </a:ext>
            </a:extLst>
          </p:cNvPr>
          <p:cNvSpPr txBox="1">
            <a:spLocks/>
          </p:cNvSpPr>
          <p:nvPr/>
        </p:nvSpPr>
        <p:spPr>
          <a:xfrm>
            <a:off x="949910" y="1307910"/>
            <a:ext cx="9827581" cy="1495338"/>
          </a:xfrm>
          <a:prstGeom prst="rect">
            <a:avLst/>
          </a:prstGeom>
        </p:spPr>
        <p:txBody>
          <a:bodyPr>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buFont typeface="Wingdings" panose="05000000000000000000" pitchFamily="2" charset="2"/>
              <a:buNone/>
            </a:pPr>
            <a:r>
              <a:rPr lang="en-US" sz="5000" i="1" dirty="0"/>
              <a:t>Fill in the blank: </a:t>
            </a:r>
          </a:p>
          <a:p>
            <a:pPr marL="45720" indent="0" algn="ctr">
              <a:lnSpc>
                <a:spcPct val="100000"/>
              </a:lnSpc>
              <a:buNone/>
            </a:pPr>
            <a:r>
              <a:rPr lang="en-US" sz="5000" dirty="0"/>
              <a:t>Before going outside to play, ask an adult to help you put on insect ________!</a:t>
            </a:r>
          </a:p>
        </p:txBody>
      </p:sp>
    </p:spTree>
    <p:extLst>
      <p:ext uri="{BB962C8B-B14F-4D97-AF65-F5344CB8AC3E}">
        <p14:creationId xmlns:p14="http://schemas.microsoft.com/office/powerpoint/2010/main" val="95522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5902C6-60A6-4583-A751-78AEF3A1668E}"/>
              </a:ext>
            </a:extLst>
          </p:cNvPr>
          <p:cNvSpPr/>
          <p:nvPr/>
        </p:nvSpPr>
        <p:spPr>
          <a:xfrm>
            <a:off x="217665" y="250768"/>
            <a:ext cx="3855544" cy="923330"/>
          </a:xfrm>
          <a:prstGeom prst="rect">
            <a:avLst/>
          </a:prstGeom>
          <a:noFill/>
        </p:spPr>
        <p:txBody>
          <a:bodyPr wrap="non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a:t>
            </a:r>
            <a:r>
              <a:rPr lang="fr-F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Content Placeholder 2">
            <a:extLst>
              <a:ext uri="{FF2B5EF4-FFF2-40B4-BE49-F238E27FC236}">
                <a16:creationId xmlns:a16="http://schemas.microsoft.com/office/drawing/2014/main" id="{D9ABFA6D-B544-4093-A188-96CAC4AC4194}"/>
              </a:ext>
            </a:extLst>
          </p:cNvPr>
          <p:cNvSpPr txBox="1">
            <a:spLocks/>
          </p:cNvSpPr>
          <p:nvPr/>
        </p:nvSpPr>
        <p:spPr>
          <a:xfrm>
            <a:off x="949910" y="1307910"/>
            <a:ext cx="9827581" cy="1495338"/>
          </a:xfrm>
          <a:prstGeom prst="rect">
            <a:avLst/>
          </a:prstGeom>
        </p:spPr>
        <p:txBody>
          <a:bodyPr>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buFont typeface="Wingdings" panose="05000000000000000000" pitchFamily="2" charset="2"/>
              <a:buNone/>
            </a:pPr>
            <a:r>
              <a:rPr lang="en-US" sz="5000" i="1" dirty="0"/>
              <a:t>Fill in the blank: </a:t>
            </a:r>
          </a:p>
          <a:p>
            <a:pPr marL="45720" indent="0" algn="ctr">
              <a:lnSpc>
                <a:spcPct val="100000"/>
              </a:lnSpc>
              <a:buFont typeface="Wingdings" panose="05000000000000000000" pitchFamily="2" charset="2"/>
              <a:buNone/>
            </a:pPr>
            <a:r>
              <a:rPr lang="en-US" sz="5000" dirty="0"/>
              <a:t>Before going outside to play, ask an adult to help you put on insect </a:t>
            </a:r>
            <a:r>
              <a:rPr lang="en-US" sz="5000" u="sng" dirty="0"/>
              <a:t>repellent!</a:t>
            </a:r>
            <a:endParaRPr lang="en-US" sz="5000" dirty="0"/>
          </a:p>
        </p:txBody>
      </p:sp>
    </p:spTree>
    <p:extLst>
      <p:ext uri="{BB962C8B-B14F-4D97-AF65-F5344CB8AC3E}">
        <p14:creationId xmlns:p14="http://schemas.microsoft.com/office/powerpoint/2010/main" val="4137542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llout: Down Arrow 5">
            <a:extLst>
              <a:ext uri="{FF2B5EF4-FFF2-40B4-BE49-F238E27FC236}">
                <a16:creationId xmlns:a16="http://schemas.microsoft.com/office/drawing/2014/main" id="{AEB7CC8D-E9F2-472C-87E6-93BB718839B9}"/>
              </a:ext>
            </a:extLst>
          </p:cNvPr>
          <p:cNvSpPr/>
          <p:nvPr/>
        </p:nvSpPr>
        <p:spPr>
          <a:xfrm>
            <a:off x="2982896" y="405031"/>
            <a:ext cx="5468645" cy="15092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DDC112-BA9B-407B-97E9-D61E79E59714}"/>
              </a:ext>
            </a:extLst>
          </p:cNvPr>
          <p:cNvSpPr/>
          <p:nvPr/>
        </p:nvSpPr>
        <p:spPr>
          <a:xfrm>
            <a:off x="3855972" y="405031"/>
            <a:ext cx="3722494"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Remember!</a:t>
            </a:r>
          </a:p>
        </p:txBody>
      </p:sp>
      <p:sp>
        <p:nvSpPr>
          <p:cNvPr id="8" name="TextBox 7">
            <a:extLst>
              <a:ext uri="{FF2B5EF4-FFF2-40B4-BE49-F238E27FC236}">
                <a16:creationId xmlns:a16="http://schemas.microsoft.com/office/drawing/2014/main" id="{2A2AF370-DED8-4984-8CBA-020B64459E71}"/>
              </a:ext>
            </a:extLst>
          </p:cNvPr>
          <p:cNvSpPr txBox="1"/>
          <p:nvPr/>
        </p:nvSpPr>
        <p:spPr>
          <a:xfrm>
            <a:off x="485315" y="2174633"/>
            <a:ext cx="5721175" cy="1569660"/>
          </a:xfrm>
          <a:prstGeom prst="rect">
            <a:avLst/>
          </a:prstGeom>
          <a:noFill/>
        </p:spPr>
        <p:txBody>
          <a:bodyPr wrap="square" rtlCol="0">
            <a:spAutoFit/>
          </a:bodyPr>
          <a:lstStyle/>
          <a:p>
            <a:pPr marL="285750" indent="-285750">
              <a:buFont typeface="Arial" panose="020B0604020202020204" pitchFamily="34" charset="0"/>
              <a:buChar char="•"/>
            </a:pPr>
            <a:r>
              <a:rPr lang="en-US" sz="3000" dirty="0"/>
              <a:t>Ticks are tiny so perform a tick check after being outside.</a:t>
            </a:r>
          </a:p>
          <a:p>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4A8CA30C-B03A-4C4A-9540-507B4FC39E2C}"/>
              </a:ext>
            </a:extLst>
          </p:cNvPr>
          <p:cNvSpPr txBox="1"/>
          <p:nvPr/>
        </p:nvSpPr>
        <p:spPr>
          <a:xfrm>
            <a:off x="6507480" y="2220799"/>
            <a:ext cx="5125375" cy="1477328"/>
          </a:xfrm>
          <a:prstGeom prst="rect">
            <a:avLst/>
          </a:prstGeom>
          <a:noFill/>
        </p:spPr>
        <p:txBody>
          <a:bodyPr wrap="square" rtlCol="0">
            <a:spAutoFit/>
          </a:bodyPr>
          <a:lstStyle/>
          <a:p>
            <a:pPr marL="285750" indent="-285750">
              <a:buFont typeface="Arial" panose="020B0604020202020204" pitchFamily="34" charset="0"/>
              <a:buChar char="•"/>
            </a:pPr>
            <a:r>
              <a:rPr lang="en-US" sz="3000" dirty="0"/>
              <a:t>Wear long pants, long sleeves, socks, and insect repellent outside.</a:t>
            </a:r>
          </a:p>
        </p:txBody>
      </p:sp>
      <p:sp>
        <p:nvSpPr>
          <p:cNvPr id="10" name="TextBox 9">
            <a:extLst>
              <a:ext uri="{FF2B5EF4-FFF2-40B4-BE49-F238E27FC236}">
                <a16:creationId xmlns:a16="http://schemas.microsoft.com/office/drawing/2014/main" id="{F725BF9A-46D8-4108-9DAA-89ED10420BEF}"/>
              </a:ext>
            </a:extLst>
          </p:cNvPr>
          <p:cNvSpPr txBox="1"/>
          <p:nvPr/>
        </p:nvSpPr>
        <p:spPr>
          <a:xfrm>
            <a:off x="6507480" y="3841974"/>
            <a:ext cx="5382827" cy="830997"/>
          </a:xfrm>
          <a:prstGeom prst="rect">
            <a:avLst/>
          </a:prstGeom>
          <a:noFill/>
        </p:spPr>
        <p:txBody>
          <a:bodyPr wrap="square" rtlCol="0">
            <a:spAutoFit/>
          </a:bodyPr>
          <a:lstStyle/>
          <a:p>
            <a:pPr marL="285750" indent="-285750">
              <a:buFont typeface="Arial" panose="020B0604020202020204" pitchFamily="34" charset="0"/>
              <a:buChar char="•"/>
            </a:pPr>
            <a:r>
              <a:rPr lang="en-US" sz="3000" dirty="0"/>
              <a:t>Play in open, sunny areas.</a:t>
            </a:r>
          </a:p>
          <a:p>
            <a:endParaRPr lang="en-US" dirty="0"/>
          </a:p>
        </p:txBody>
      </p:sp>
      <p:sp>
        <p:nvSpPr>
          <p:cNvPr id="11" name="TextBox 10">
            <a:extLst>
              <a:ext uri="{FF2B5EF4-FFF2-40B4-BE49-F238E27FC236}">
                <a16:creationId xmlns:a16="http://schemas.microsoft.com/office/drawing/2014/main" id="{E37C5D44-871A-4C53-AA55-0279AF603711}"/>
              </a:ext>
            </a:extLst>
          </p:cNvPr>
          <p:cNvSpPr txBox="1"/>
          <p:nvPr/>
        </p:nvSpPr>
        <p:spPr>
          <a:xfrm>
            <a:off x="485315" y="3496859"/>
            <a:ext cx="5382827" cy="1015663"/>
          </a:xfrm>
          <a:prstGeom prst="rect">
            <a:avLst/>
          </a:prstGeom>
          <a:noFill/>
        </p:spPr>
        <p:txBody>
          <a:bodyPr wrap="square" rtlCol="0">
            <a:spAutoFit/>
          </a:bodyPr>
          <a:lstStyle/>
          <a:p>
            <a:pPr marL="285750" indent="-285750">
              <a:buFont typeface="Arial" panose="020B0604020202020204" pitchFamily="34" charset="0"/>
              <a:buChar char="•"/>
            </a:pPr>
            <a:r>
              <a:rPr lang="en-US" sz="3000" dirty="0"/>
              <a:t>If you find a tick on yourself, show an adult right away!</a:t>
            </a:r>
          </a:p>
        </p:txBody>
      </p:sp>
    </p:spTree>
    <p:extLst>
      <p:ext uri="{BB962C8B-B14F-4D97-AF65-F5344CB8AC3E}">
        <p14:creationId xmlns:p14="http://schemas.microsoft.com/office/powerpoint/2010/main" val="3352944001"/>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607D67-66C0-441A-8569-82EAE5912227}"/>
              </a:ext>
            </a:extLst>
          </p:cNvPr>
          <p:cNvSpPr>
            <a:spLocks noGrp="1"/>
          </p:cNvSpPr>
          <p:nvPr>
            <p:ph type="title"/>
          </p:nvPr>
        </p:nvSpPr>
        <p:spPr>
          <a:xfrm>
            <a:off x="292964" y="399493"/>
            <a:ext cx="11620869" cy="4358937"/>
          </a:xfrm>
        </p:spPr>
        <p:txBody>
          <a:bodyPr>
            <a:normAutofit/>
          </a:bodyPr>
          <a:lstStyle/>
          <a:p>
            <a:r>
              <a:rPr lang="en-US" dirty="0"/>
              <a:t>It’s important to learn how to protect yourself from </a:t>
            </a:r>
            <a:r>
              <a:rPr lang="en-US" u="sng" dirty="0"/>
              <a:t>ticks</a:t>
            </a:r>
            <a:r>
              <a:rPr lang="en-US" dirty="0"/>
              <a:t> so you don’t get </a:t>
            </a:r>
            <a:r>
              <a:rPr lang="en-US" u="sng" dirty="0"/>
              <a:t>sick</a:t>
            </a:r>
            <a:r>
              <a:rPr lang="en-US" dirty="0"/>
              <a:t>!</a:t>
            </a:r>
            <a:br>
              <a:rPr lang="en-US" dirty="0"/>
            </a:br>
            <a:br>
              <a:rPr lang="en-US" dirty="0"/>
            </a:br>
            <a:r>
              <a:rPr lang="en-US" dirty="0"/>
              <a:t>Ticks can give you different diseases; the most common one in New Jersey is called </a:t>
            </a:r>
            <a:r>
              <a:rPr lang="en-US" u="sng" dirty="0"/>
              <a:t>Lyme disease</a:t>
            </a:r>
            <a:r>
              <a:rPr lang="en-US" dirty="0"/>
              <a:t>. </a:t>
            </a:r>
            <a:br>
              <a:rPr lang="en-US" dirty="0"/>
            </a:br>
            <a:br>
              <a:rPr lang="en-US" dirty="0"/>
            </a:br>
            <a:r>
              <a:rPr lang="en-US" dirty="0"/>
              <a:t>Watch this video carefully to learn about ticks:</a:t>
            </a:r>
            <a:br>
              <a:rPr lang="en-US" dirty="0"/>
            </a:br>
            <a:r>
              <a:rPr lang="en-US" u="sng" dirty="0">
                <a:hlinkClick r:id="rId3"/>
              </a:rPr>
              <a:t>https://www.youtube.com/watch?v=jvUsFY_6AR8</a:t>
            </a:r>
            <a:br>
              <a:rPr lang="en-US" dirty="0"/>
            </a:br>
            <a:endParaRPr lang="en-US" u="sng" dirty="0"/>
          </a:p>
        </p:txBody>
      </p:sp>
    </p:spTree>
    <p:extLst>
      <p:ext uri="{BB962C8B-B14F-4D97-AF65-F5344CB8AC3E}">
        <p14:creationId xmlns:p14="http://schemas.microsoft.com/office/powerpoint/2010/main" val="427649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040540-06C4-43EC-9BA9-B977A82FA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453" y="-131491"/>
            <a:ext cx="6385414" cy="6727169"/>
          </a:xfrm>
          <a:prstGeom prst="rect">
            <a:avLst/>
          </a:prstGeom>
        </p:spPr>
      </p:pic>
      <p:sp>
        <p:nvSpPr>
          <p:cNvPr id="2" name="Title 1"/>
          <p:cNvSpPr>
            <a:spLocks noGrp="1"/>
          </p:cNvSpPr>
          <p:nvPr>
            <p:ph type="ctrTitle" idx="4294967295"/>
          </p:nvPr>
        </p:nvSpPr>
        <p:spPr>
          <a:xfrm>
            <a:off x="1615248" y="3142866"/>
            <a:ext cx="9636588" cy="391075"/>
          </a:xfrm>
        </p:spPr>
        <p:txBody>
          <a:bodyPr>
            <a:noAutofit/>
          </a:bodyPr>
          <a:lstStyle/>
          <a:p>
            <a:pPr algn="ctr">
              <a:lnSpc>
                <a:spcPct val="100000"/>
              </a:lnSpc>
            </a:pPr>
            <a:r>
              <a:rPr lang="en-US" sz="8500" b="1" dirty="0">
                <a:ln w="19050">
                  <a:solidFill>
                    <a:schemeClr val="tx2"/>
                  </a:solidFill>
                </a:ln>
                <a:solidFill>
                  <a:srgbClr val="FFC000"/>
                </a:solidFill>
                <a:effectLst>
                  <a:outerShdw blurRad="38100" dist="38100" dir="2700000" algn="tl">
                    <a:srgbClr val="000000">
                      <a:alpha val="43137"/>
                    </a:srgbClr>
                  </a:outerShdw>
                </a:effectLst>
                <a:latin typeface="Berlin Sans FB Demi" panose="020E0802020502020306" pitchFamily="34" charset="0"/>
              </a:rPr>
              <a:t>Don’t let a</a:t>
            </a:r>
            <a:br>
              <a:rPr lang="en-US" sz="8500" b="1" dirty="0">
                <a:ln w="19050">
                  <a:solidFill>
                    <a:schemeClr val="tx2"/>
                  </a:solidFill>
                </a:ln>
                <a:solidFill>
                  <a:srgbClr val="FFC000"/>
                </a:solidFill>
                <a:effectLst>
                  <a:outerShdw blurRad="38100" dist="38100" dir="2700000" algn="tl">
                    <a:srgbClr val="000000">
                      <a:alpha val="43137"/>
                    </a:srgbClr>
                  </a:outerShdw>
                </a:effectLst>
                <a:latin typeface="Berlin Sans FB Demi" panose="020E0802020502020306" pitchFamily="34" charset="0"/>
              </a:rPr>
            </a:br>
            <a:endParaRPr lang="en-US" sz="8500" b="1" dirty="0">
              <a:ln w="19050">
                <a:solidFill>
                  <a:schemeClr val="tx2"/>
                </a:solidFill>
              </a:ln>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270790DD-7A4C-4265-872C-CAC6BE8FFE04}"/>
              </a:ext>
            </a:extLst>
          </p:cNvPr>
          <p:cNvSpPr txBox="1"/>
          <p:nvPr/>
        </p:nvSpPr>
        <p:spPr>
          <a:xfrm>
            <a:off x="9153046" y="877526"/>
            <a:ext cx="2671315" cy="1400383"/>
          </a:xfrm>
          <a:prstGeom prst="rect">
            <a:avLst/>
          </a:prstGeom>
          <a:noFill/>
        </p:spPr>
        <p:txBody>
          <a:bodyPr wrap="square" rtlCol="0">
            <a:spAutoFit/>
          </a:bodyPr>
          <a:lstStyle/>
          <a:p>
            <a:r>
              <a:rPr lang="en-US" sz="8500" b="1" dirty="0">
                <a:ln w="19050">
                  <a:solidFill>
                    <a:schemeClr val="tx2"/>
                  </a:solidFill>
                </a:ln>
                <a:solidFill>
                  <a:srgbClr val="FFC000"/>
                </a:solidFill>
                <a:effectLst>
                  <a:outerShdw blurRad="38100" dist="38100" dir="2700000" algn="tl">
                    <a:srgbClr val="000000">
                      <a:alpha val="43137"/>
                    </a:srgbClr>
                  </a:outerShdw>
                </a:effectLst>
                <a:latin typeface="Berlin Sans FB Demi" panose="020E0802020502020306" pitchFamily="34" charset="0"/>
              </a:rPr>
              <a:t>TICK</a:t>
            </a:r>
            <a:endParaRPr lang="en-US" sz="8500" dirty="0">
              <a:ln w="19050">
                <a:solidFill>
                  <a:schemeClr val="tx2"/>
                </a:solidFill>
              </a:ln>
              <a:solidFill>
                <a:srgbClr val="FFC000"/>
              </a:solidFill>
            </a:endParaRPr>
          </a:p>
        </p:txBody>
      </p:sp>
      <p:sp>
        <p:nvSpPr>
          <p:cNvPr id="9" name="TextBox 8">
            <a:extLst>
              <a:ext uri="{FF2B5EF4-FFF2-40B4-BE49-F238E27FC236}">
                <a16:creationId xmlns:a16="http://schemas.microsoft.com/office/drawing/2014/main" id="{F447BB19-0CE9-4864-95C5-CC295CE9B3BA}"/>
              </a:ext>
            </a:extLst>
          </p:cNvPr>
          <p:cNvSpPr txBox="1"/>
          <p:nvPr/>
        </p:nvSpPr>
        <p:spPr>
          <a:xfrm>
            <a:off x="9153046" y="2324561"/>
            <a:ext cx="2816041" cy="1400383"/>
          </a:xfrm>
          <a:prstGeom prst="rect">
            <a:avLst/>
          </a:prstGeom>
          <a:noFill/>
        </p:spPr>
        <p:txBody>
          <a:bodyPr wrap="square" rtlCol="0">
            <a:spAutoFit/>
          </a:bodyPr>
          <a:lstStyle/>
          <a:p>
            <a:r>
              <a:rPr lang="en-US" sz="8500" b="1" dirty="0">
                <a:ln w="19050">
                  <a:solidFill>
                    <a:schemeClr val="tx2"/>
                  </a:solidFill>
                </a:ln>
                <a:solidFill>
                  <a:srgbClr val="F5B605"/>
                </a:solidFill>
                <a:effectLst>
                  <a:outerShdw blurRad="38100" dist="38100" dir="2700000" algn="tl">
                    <a:srgbClr val="000000">
                      <a:alpha val="43137"/>
                    </a:srgbClr>
                  </a:outerShdw>
                </a:effectLst>
                <a:latin typeface="Berlin Sans FB Demi" panose="020E0802020502020306" pitchFamily="34" charset="0"/>
              </a:rPr>
              <a:t>SICK!</a:t>
            </a:r>
            <a:endParaRPr lang="en-US" sz="8500" dirty="0">
              <a:ln w="19050">
                <a:solidFill>
                  <a:schemeClr val="tx2"/>
                </a:solidFill>
              </a:ln>
              <a:solidFill>
                <a:srgbClr val="F5B605"/>
              </a:solidFill>
            </a:endParaRPr>
          </a:p>
        </p:txBody>
      </p:sp>
      <p:sp>
        <p:nvSpPr>
          <p:cNvPr id="12" name="Title 1">
            <a:extLst>
              <a:ext uri="{FF2B5EF4-FFF2-40B4-BE49-F238E27FC236}">
                <a16:creationId xmlns:a16="http://schemas.microsoft.com/office/drawing/2014/main" id="{26DB5AA4-2A95-452F-9DA1-5C8F8CB41FA1}"/>
              </a:ext>
            </a:extLst>
          </p:cNvPr>
          <p:cNvSpPr txBox="1">
            <a:spLocks/>
          </p:cNvSpPr>
          <p:nvPr/>
        </p:nvSpPr>
        <p:spPr>
          <a:xfrm>
            <a:off x="1788427" y="3271745"/>
            <a:ext cx="9636588" cy="3910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lnSpc>
                <a:spcPct val="100000"/>
              </a:lnSpc>
            </a:pPr>
            <a:r>
              <a:rPr lang="en-US" sz="8500" b="1" dirty="0">
                <a:ln w="19050">
                  <a:solidFill>
                    <a:schemeClr val="tx2"/>
                  </a:solidFill>
                </a:ln>
                <a:solidFill>
                  <a:srgbClr val="F5B605"/>
                </a:solidFill>
                <a:effectLst>
                  <a:outerShdw blurRad="38100" dist="38100" dir="2700000" algn="tl">
                    <a:srgbClr val="000000">
                      <a:alpha val="43137"/>
                    </a:srgbClr>
                  </a:outerShdw>
                </a:effectLst>
                <a:latin typeface="Berlin Sans FB Demi" panose="020E0802020502020306" pitchFamily="34" charset="0"/>
              </a:rPr>
              <a:t>make you</a:t>
            </a:r>
          </a:p>
        </p:txBody>
      </p:sp>
      <p:pic>
        <p:nvPicPr>
          <p:cNvPr id="14" name="Picture 13">
            <a:extLst>
              <a:ext uri="{FF2B5EF4-FFF2-40B4-BE49-F238E27FC236}">
                <a16:creationId xmlns:a16="http://schemas.microsoft.com/office/drawing/2014/main" id="{0919308C-50CA-49F6-85D7-ED67B8737D23}"/>
              </a:ext>
            </a:extLst>
          </p:cNvPr>
          <p:cNvPicPr>
            <a:picLocks noChangeAspect="1"/>
          </p:cNvPicPr>
          <p:nvPr/>
        </p:nvPicPr>
        <p:blipFill>
          <a:blip r:embed="rId4"/>
          <a:stretch>
            <a:fillRect/>
          </a:stretch>
        </p:blipFill>
        <p:spPr>
          <a:xfrm rot="20938610">
            <a:off x="7540110" y="3662287"/>
            <a:ext cx="2800873" cy="2572315"/>
          </a:xfrm>
          <a:prstGeom prst="rect">
            <a:avLst/>
          </a:prstGeom>
        </p:spPr>
      </p:pic>
      <p:pic>
        <p:nvPicPr>
          <p:cNvPr id="17" name="Picture 16">
            <a:extLst>
              <a:ext uri="{FF2B5EF4-FFF2-40B4-BE49-F238E27FC236}">
                <a16:creationId xmlns:a16="http://schemas.microsoft.com/office/drawing/2014/main" id="{BB911948-9428-4DD9-BCCC-CF0D2068F3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9516" y="6333357"/>
            <a:ext cx="3362484" cy="524643"/>
          </a:xfrm>
          <a:prstGeom prst="rect">
            <a:avLst/>
          </a:prstGeom>
        </p:spPr>
      </p:pic>
      <p:pic>
        <p:nvPicPr>
          <p:cNvPr id="20" name="Picture 19">
            <a:extLst>
              <a:ext uri="{FF2B5EF4-FFF2-40B4-BE49-F238E27FC236}">
                <a16:creationId xmlns:a16="http://schemas.microsoft.com/office/drawing/2014/main" id="{2F1F27B9-6CB0-491D-B1CE-9A9763741051}"/>
              </a:ext>
            </a:extLst>
          </p:cNvPr>
          <p:cNvPicPr>
            <a:picLocks noChangeAspect="1"/>
          </p:cNvPicPr>
          <p:nvPr/>
        </p:nvPicPr>
        <p:blipFill>
          <a:blip r:embed="rId6"/>
          <a:stretch>
            <a:fillRect/>
          </a:stretch>
        </p:blipFill>
        <p:spPr>
          <a:xfrm rot="162490">
            <a:off x="2414743" y="4315779"/>
            <a:ext cx="2556027" cy="2428680"/>
          </a:xfrm>
          <a:prstGeom prst="rect">
            <a:avLst/>
          </a:prstGeom>
        </p:spPr>
      </p:pic>
    </p:spTree>
    <p:extLst>
      <p:ext uri="{BB962C8B-B14F-4D97-AF65-F5344CB8AC3E}">
        <p14:creationId xmlns:p14="http://schemas.microsoft.com/office/powerpoint/2010/main" val="34495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500"/>
                            </p:stCondLst>
                            <p:childTnLst>
                              <p:par>
                                <p:cTn id="26" presetID="26" presetClass="exit" presetSubtype="0" fill="hold" nodeType="afterEffect">
                                  <p:stCondLst>
                                    <p:cond delay="500"/>
                                  </p:stCondLst>
                                  <p:childTnLst>
                                    <p:animEffect transition="out" filter="wipe(down)">
                                      <p:cBhvr>
                                        <p:cTn id="27" dur="180" accel="50000">
                                          <p:stCondLst>
                                            <p:cond delay="1820"/>
                                          </p:stCondLst>
                                        </p:cTn>
                                        <p:tgtEl>
                                          <p:spTgt spid="14"/>
                                        </p:tgtEl>
                                      </p:cBhvr>
                                    </p:animEffect>
                                    <p:anim calcmode="lin" valueType="num">
                                      <p:cBhvr>
                                        <p:cTn id="28"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35" dur="26">
                                          <p:stCondLst>
                                            <p:cond delay="620"/>
                                          </p:stCondLst>
                                        </p:cTn>
                                        <p:tgtEl>
                                          <p:spTgt spid="14"/>
                                        </p:tgtEl>
                                      </p:cBhvr>
                                      <p:to x="100000" y="60000"/>
                                    </p:animScale>
                                    <p:animScale>
                                      <p:cBhvr>
                                        <p:cTn id="36" dur="166" decel="50000">
                                          <p:stCondLst>
                                            <p:cond delay="64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set>
                                      <p:cBhvr>
                                        <p:cTn id="4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03F9-4FEA-4C5E-98DE-7B7E3951508A}"/>
              </a:ext>
            </a:extLst>
          </p:cNvPr>
          <p:cNvSpPr>
            <a:spLocks noGrp="1"/>
          </p:cNvSpPr>
          <p:nvPr>
            <p:ph type="title"/>
          </p:nvPr>
        </p:nvSpPr>
        <p:spPr/>
        <p:txBody>
          <a:bodyPr/>
          <a:lstStyle/>
          <a:p>
            <a:r>
              <a:rPr lang="en-US" dirty="0"/>
              <a:t>Photo Sources</a:t>
            </a:r>
          </a:p>
        </p:txBody>
      </p:sp>
      <p:sp>
        <p:nvSpPr>
          <p:cNvPr id="3" name="Content Placeholder 2">
            <a:extLst>
              <a:ext uri="{FF2B5EF4-FFF2-40B4-BE49-F238E27FC236}">
                <a16:creationId xmlns:a16="http://schemas.microsoft.com/office/drawing/2014/main" id="{B2FA97D6-B2AA-4EE8-AE1C-637CA778458B}"/>
              </a:ext>
            </a:extLst>
          </p:cNvPr>
          <p:cNvSpPr>
            <a:spLocks noGrp="1"/>
          </p:cNvSpPr>
          <p:nvPr>
            <p:ph idx="1"/>
          </p:nvPr>
        </p:nvSpPr>
        <p:spPr/>
        <p:txBody>
          <a:bodyPr/>
          <a:lstStyle/>
          <a:p>
            <a:r>
              <a:rPr lang="en-US" dirty="0">
                <a:hlinkClick r:id="rId3"/>
              </a:rPr>
              <a:t>https://www.cdc.gov</a:t>
            </a:r>
            <a:r>
              <a:rPr lang="en-US" dirty="0"/>
              <a:t> </a:t>
            </a:r>
          </a:p>
          <a:p>
            <a:r>
              <a:rPr lang="en-US" dirty="0">
                <a:hlinkClick r:id="rId4">
                  <a:extLst>
                    <a:ext uri="{A12FA001-AC4F-418D-AE19-62706E023703}">
                      <ahyp:hlinkClr xmlns:ahyp="http://schemas.microsoft.com/office/drawing/2018/hyperlinkcolor" val="tx"/>
                    </a:ext>
                  </a:extLst>
                </a:hlinkClick>
              </a:rPr>
              <a:t>https://www.goodfreephotos.com/vector-images/colorful-natural-tree-vector-clipart.png.php</a:t>
            </a:r>
            <a:endParaRPr lang="en-US" dirty="0"/>
          </a:p>
          <a:p>
            <a:r>
              <a:rPr lang="en-US" dirty="0">
                <a:solidFill>
                  <a:schemeClr val="accent6">
                    <a:lumMod val="50000"/>
                  </a:schemeClr>
                </a:solidFill>
                <a:hlinkClick r:id="rId5">
                  <a:extLst>
                    <a:ext uri="{A12FA001-AC4F-418D-AE19-62706E023703}">
                      <ahyp:hlinkClr xmlns:ahyp="http://schemas.microsoft.com/office/drawing/2018/hyperlinkcolor" val="tx"/>
                    </a:ext>
                  </a:extLst>
                </a:hlinkClick>
              </a:rPr>
              <a:t>https://newsd.co/man-tried-bid-goodbye-fawn-reacted-unbelievable-way-2/</a:t>
            </a:r>
            <a:endParaRPr lang="en-US" dirty="0">
              <a:solidFill>
                <a:schemeClr val="accent6">
                  <a:lumMod val="50000"/>
                </a:schemeClr>
              </a:solidFill>
            </a:endParaRPr>
          </a:p>
          <a:p>
            <a:r>
              <a:rPr lang="en-US" dirty="0">
                <a:solidFill>
                  <a:schemeClr val="tx2"/>
                </a:solidFill>
                <a:hlinkClick r:id="rId6">
                  <a:extLst>
                    <a:ext uri="{A12FA001-AC4F-418D-AE19-62706E023703}">
                      <ahyp:hlinkClr xmlns:ahyp="http://schemas.microsoft.com/office/drawing/2018/hyperlinkcolor" val="tx"/>
                    </a:ext>
                  </a:extLst>
                </a:hlinkClick>
              </a:rPr>
              <a:t>https://www.pexels.com/photo/photography-of-tree-1067333/</a:t>
            </a:r>
            <a:endParaRPr lang="en-US" dirty="0">
              <a:solidFill>
                <a:schemeClr val="tx2"/>
              </a:solidFill>
            </a:endParaRPr>
          </a:p>
          <a:p>
            <a:r>
              <a:rPr lang="en-US" dirty="0">
                <a:solidFill>
                  <a:schemeClr val="tx2"/>
                </a:solidFill>
                <a:hlinkClick r:id="rId7">
                  <a:extLst>
                    <a:ext uri="{A12FA001-AC4F-418D-AE19-62706E023703}">
                      <ahyp:hlinkClr xmlns:ahyp="http://schemas.microsoft.com/office/drawing/2018/hyperlinkcolor" val="tx"/>
                    </a:ext>
                  </a:extLst>
                </a:hlinkClick>
              </a:rPr>
              <a:t>https://www.pexels.com/photo/green-grass-41324/</a:t>
            </a:r>
            <a:endParaRPr lang="en-US" dirty="0">
              <a:solidFill>
                <a:schemeClr val="tx2"/>
              </a:solidFill>
            </a:endParaRPr>
          </a:p>
          <a:p>
            <a:r>
              <a:rPr lang="en-US" dirty="0">
                <a:solidFill>
                  <a:schemeClr val="tx2"/>
                </a:solidFill>
                <a:hlinkClick r:id="rId8">
                  <a:extLst>
                    <a:ext uri="{A12FA001-AC4F-418D-AE19-62706E023703}">
                      <ahyp:hlinkClr xmlns:ahyp="http://schemas.microsoft.com/office/drawing/2018/hyperlinkcolor" val="tx"/>
                    </a:ext>
                  </a:extLst>
                </a:hlinkClick>
              </a:rPr>
              <a:t>https://www.carbonbrief.org/guest-post-what-does-the-paris-agreement-mean-for-oceans</a:t>
            </a:r>
            <a:endParaRPr lang="en-US" dirty="0">
              <a:solidFill>
                <a:schemeClr val="tx2"/>
              </a:solidFill>
            </a:endParaRPr>
          </a:p>
        </p:txBody>
      </p:sp>
    </p:spTree>
    <p:extLst>
      <p:ext uri="{BB962C8B-B14F-4D97-AF65-F5344CB8AC3E}">
        <p14:creationId xmlns:p14="http://schemas.microsoft.com/office/powerpoint/2010/main" val="191885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134" y="1933662"/>
            <a:ext cx="3974471" cy="2285999"/>
          </a:xfrm>
        </p:spPr>
        <p:txBody>
          <a:bodyPr>
            <a:noAutofit/>
          </a:bodyPr>
          <a:lstStyle/>
          <a:p>
            <a:pPr marL="45720" indent="0">
              <a:lnSpc>
                <a:spcPct val="100000"/>
              </a:lnSpc>
              <a:buNone/>
            </a:pPr>
            <a:r>
              <a:rPr lang="en-US" sz="6000" dirty="0"/>
              <a:t>How big</a:t>
            </a:r>
          </a:p>
          <a:p>
            <a:pPr marL="45720" indent="0">
              <a:lnSpc>
                <a:spcPct val="100000"/>
              </a:lnSpc>
              <a:buNone/>
            </a:pPr>
            <a:r>
              <a:rPr lang="en-US" sz="6000" dirty="0"/>
              <a:t>are ticks?</a:t>
            </a:r>
          </a:p>
        </p:txBody>
      </p:sp>
      <p:graphicFrame>
        <p:nvGraphicFramePr>
          <p:cNvPr id="19" name="Diagram 18">
            <a:extLst>
              <a:ext uri="{FF2B5EF4-FFF2-40B4-BE49-F238E27FC236}">
                <a16:creationId xmlns:a16="http://schemas.microsoft.com/office/drawing/2014/main" id="{89B92B3F-D279-4E24-8543-CB5F443AA26B}"/>
              </a:ext>
            </a:extLst>
          </p:cNvPr>
          <p:cNvGraphicFramePr/>
          <p:nvPr>
            <p:extLst>
              <p:ext uri="{D42A27DB-BD31-4B8C-83A1-F6EECF244321}">
                <p14:modId xmlns:p14="http://schemas.microsoft.com/office/powerpoint/2010/main" val="3673961157"/>
              </p:ext>
            </p:extLst>
          </p:nvPr>
        </p:nvGraphicFramePr>
        <p:xfrm>
          <a:off x="4261605" y="1090569"/>
          <a:ext cx="7214534" cy="425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a:extLst>
              <a:ext uri="{FF2B5EF4-FFF2-40B4-BE49-F238E27FC236}">
                <a16:creationId xmlns:a16="http://schemas.microsoft.com/office/drawing/2014/main" id="{AEE253DD-7CCE-4F72-A0A9-D5111555430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88120" y="1273612"/>
            <a:ext cx="1694575" cy="1946556"/>
          </a:xfrm>
          <a:prstGeom prst="rect">
            <a:avLst/>
          </a:prstGeom>
        </p:spPr>
      </p:pic>
      <p:pic>
        <p:nvPicPr>
          <p:cNvPr id="22" name="Picture 21">
            <a:extLst>
              <a:ext uri="{FF2B5EF4-FFF2-40B4-BE49-F238E27FC236}">
                <a16:creationId xmlns:a16="http://schemas.microsoft.com/office/drawing/2014/main" id="{A76D7C3D-1C0C-475B-800C-1BAD8F78ECB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50262" y="1328261"/>
            <a:ext cx="1828799" cy="2100739"/>
          </a:xfrm>
          <a:prstGeom prst="rect">
            <a:avLst/>
          </a:prstGeom>
        </p:spPr>
      </p:pic>
      <p:pic>
        <p:nvPicPr>
          <p:cNvPr id="25" name="Picture 24">
            <a:extLst>
              <a:ext uri="{FF2B5EF4-FFF2-40B4-BE49-F238E27FC236}">
                <a16:creationId xmlns:a16="http://schemas.microsoft.com/office/drawing/2014/main" id="{31F5D9B3-C428-415C-A0EB-4329E674387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941497" y="1329047"/>
            <a:ext cx="1472092" cy="1690990"/>
          </a:xfrm>
          <a:prstGeom prst="rect">
            <a:avLst/>
          </a:prstGeom>
        </p:spPr>
      </p:pic>
      <p:sp>
        <p:nvSpPr>
          <p:cNvPr id="26" name="Rectangle 25">
            <a:hlinkClick r:id="rId10" action="ppaction://hlinksldjump"/>
            <a:extLst>
              <a:ext uri="{FF2B5EF4-FFF2-40B4-BE49-F238E27FC236}">
                <a16:creationId xmlns:a16="http://schemas.microsoft.com/office/drawing/2014/main" id="{5ADA2EAA-81F2-4F8F-99AB-5EC7472278AD}"/>
              </a:ext>
            </a:extLst>
          </p:cNvPr>
          <p:cNvSpPr/>
          <p:nvPr/>
        </p:nvSpPr>
        <p:spPr>
          <a:xfrm>
            <a:off x="4261605" y="1023457"/>
            <a:ext cx="2317456" cy="425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11" action="ppaction://hlinksldjump"/>
            <a:extLst>
              <a:ext uri="{FF2B5EF4-FFF2-40B4-BE49-F238E27FC236}">
                <a16:creationId xmlns:a16="http://schemas.microsoft.com/office/drawing/2014/main" id="{E65DD9EB-B9F5-471A-A22F-AF7973B28216}"/>
              </a:ext>
            </a:extLst>
          </p:cNvPr>
          <p:cNvSpPr/>
          <p:nvPr/>
        </p:nvSpPr>
        <p:spPr>
          <a:xfrm>
            <a:off x="6719582" y="1090569"/>
            <a:ext cx="2317456" cy="425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1" action="ppaction://hlinksldjump"/>
            <a:extLst>
              <a:ext uri="{FF2B5EF4-FFF2-40B4-BE49-F238E27FC236}">
                <a16:creationId xmlns:a16="http://schemas.microsoft.com/office/drawing/2014/main" id="{DDF79965-37A3-49D8-A124-F746378DB0E9}"/>
              </a:ext>
            </a:extLst>
          </p:cNvPr>
          <p:cNvSpPr/>
          <p:nvPr/>
        </p:nvSpPr>
        <p:spPr>
          <a:xfrm>
            <a:off x="9127222" y="1090569"/>
            <a:ext cx="2348917" cy="425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5891A3-53B1-466B-B7E0-CB906E2A798E}"/>
              </a:ext>
            </a:extLst>
          </p:cNvPr>
          <p:cNvSpPr/>
          <p:nvPr/>
        </p:nvSpPr>
        <p:spPr>
          <a:xfrm>
            <a:off x="287134" y="409002"/>
            <a:ext cx="3855544" cy="923330"/>
          </a:xfrm>
          <a:prstGeom prst="rect">
            <a:avLst/>
          </a:prstGeom>
          <a:noFill/>
        </p:spPr>
        <p:txBody>
          <a:bodyPr wrap="non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3928899"/>
      </p:ext>
    </p:extLst>
  </p:cSld>
  <p:clrMapOvr>
    <a:masterClrMapping/>
  </p:clrMapOvr>
  <p:transition spd="med" advClick="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D09E7F-367B-48B6-B45E-2544C91B9B9B}"/>
              </a:ext>
            </a:extLst>
          </p:cNvPr>
          <p:cNvGrpSpPr/>
          <p:nvPr/>
        </p:nvGrpSpPr>
        <p:grpSpPr>
          <a:xfrm>
            <a:off x="68152" y="323790"/>
            <a:ext cx="6827600" cy="1812022"/>
            <a:chOff x="68152" y="323790"/>
            <a:chExt cx="6827600" cy="1812022"/>
          </a:xfrm>
        </p:grpSpPr>
        <p:sp>
          <p:nvSpPr>
            <p:cNvPr id="12" name="Arrow: Pentagon 11">
              <a:extLst>
                <a:ext uri="{FF2B5EF4-FFF2-40B4-BE49-F238E27FC236}">
                  <a16:creationId xmlns:a16="http://schemas.microsoft.com/office/drawing/2014/main" id="{C5ABF820-E8A0-480B-B950-800F0DAFE01B}"/>
                </a:ext>
              </a:extLst>
            </p:cNvPr>
            <p:cNvSpPr/>
            <p:nvPr/>
          </p:nvSpPr>
          <p:spPr>
            <a:xfrm>
              <a:off x="944452" y="323790"/>
              <a:ext cx="5519956" cy="1812022"/>
            </a:xfrm>
            <a:prstGeom prst="homePlat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CFCDB9-B736-4A0D-A5AE-A76E74751EBF}"/>
                </a:ext>
              </a:extLst>
            </p:cNvPr>
            <p:cNvSpPr/>
            <p:nvPr/>
          </p:nvSpPr>
          <p:spPr>
            <a:xfrm>
              <a:off x="68152" y="568082"/>
              <a:ext cx="682760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w="22225">
                    <a:solidFill>
                      <a:schemeClr val="accent2"/>
                    </a:solidFill>
                    <a:prstDash val="solid"/>
                  </a:ln>
                  <a:solidFill>
                    <a:schemeClr val="accent2">
                      <a:lumMod val="40000"/>
                      <a:lumOff val="60000"/>
                    </a:schemeClr>
                  </a:solidFill>
                </a:rPr>
                <a:t>Not quite!</a:t>
              </a:r>
            </a:p>
          </p:txBody>
        </p:sp>
      </p:grpSp>
      <p:sp>
        <p:nvSpPr>
          <p:cNvPr id="13" name="TextBox 12">
            <a:extLst>
              <a:ext uri="{FF2B5EF4-FFF2-40B4-BE49-F238E27FC236}">
                <a16:creationId xmlns:a16="http://schemas.microsoft.com/office/drawing/2014/main" id="{D86D9354-A15A-4417-9B12-EED57400BF44}"/>
              </a:ext>
            </a:extLst>
          </p:cNvPr>
          <p:cNvSpPr txBox="1"/>
          <p:nvPr/>
        </p:nvSpPr>
        <p:spPr>
          <a:xfrm>
            <a:off x="2860646" y="2690336"/>
            <a:ext cx="8841996" cy="2400657"/>
          </a:xfrm>
          <a:prstGeom prst="rect">
            <a:avLst/>
          </a:prstGeom>
          <a:noFill/>
        </p:spPr>
        <p:txBody>
          <a:bodyPr wrap="square" rtlCol="0">
            <a:spAutoFit/>
          </a:bodyPr>
          <a:lstStyle/>
          <a:p>
            <a:r>
              <a:rPr lang="en-US" sz="3000" dirty="0"/>
              <a:t>Ticks are tiny! They are about the size of a poppy seed and can often be mistaken for freckles.</a:t>
            </a:r>
          </a:p>
          <a:p>
            <a:endParaRPr lang="en-US" sz="3000" dirty="0"/>
          </a:p>
          <a:p>
            <a:r>
              <a:rPr lang="en-US" sz="3000" dirty="0"/>
              <a:t>Make sure to look closely and feel for bumps when performing a tick check.</a:t>
            </a:r>
          </a:p>
        </p:txBody>
      </p:sp>
      <p:sp>
        <p:nvSpPr>
          <p:cNvPr id="2" name="Arrow: Right 1">
            <a:hlinkClick r:id="rId3" action="ppaction://hlinksldjump"/>
            <a:extLst>
              <a:ext uri="{FF2B5EF4-FFF2-40B4-BE49-F238E27FC236}">
                <a16:creationId xmlns:a16="http://schemas.microsoft.com/office/drawing/2014/main" id="{C4927F25-B388-4030-9586-EE56DE6FE966}"/>
              </a:ext>
            </a:extLst>
          </p:cNvPr>
          <p:cNvSpPr/>
          <p:nvPr/>
        </p:nvSpPr>
        <p:spPr>
          <a:xfrm>
            <a:off x="10415380" y="411061"/>
            <a:ext cx="1287262" cy="625350"/>
          </a:xfrm>
          <a:prstGeom prst="rightArrow">
            <a:avLst/>
          </a:prstGeom>
          <a:solidFill>
            <a:srgbClr val="F7E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TextBox 2">
            <a:extLst>
              <a:ext uri="{FF2B5EF4-FFF2-40B4-BE49-F238E27FC236}">
                <a16:creationId xmlns:a16="http://schemas.microsoft.com/office/drawing/2014/main" id="{ACD64275-5D67-441E-9C4A-B0F9A417C3D5}"/>
              </a:ext>
            </a:extLst>
          </p:cNvPr>
          <p:cNvSpPr txBox="1"/>
          <p:nvPr/>
        </p:nvSpPr>
        <p:spPr>
          <a:xfrm>
            <a:off x="8895425" y="411061"/>
            <a:ext cx="1748901" cy="646331"/>
          </a:xfrm>
          <a:prstGeom prst="rect">
            <a:avLst/>
          </a:prstGeom>
          <a:noFill/>
        </p:spPr>
        <p:txBody>
          <a:bodyPr wrap="square" rtlCol="0">
            <a:spAutoFit/>
          </a:bodyPr>
          <a:lstStyle/>
          <a:p>
            <a:r>
              <a:rPr lang="en-US" dirty="0"/>
              <a:t>Click here to learn more!</a:t>
            </a:r>
          </a:p>
        </p:txBody>
      </p:sp>
    </p:spTree>
    <p:extLst>
      <p:ext uri="{BB962C8B-B14F-4D97-AF65-F5344CB8AC3E}">
        <p14:creationId xmlns:p14="http://schemas.microsoft.com/office/powerpoint/2010/main" val="386616909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grpId="0" nodeType="afterEffect">
                                  <p:stCondLst>
                                    <p:cond delay="20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31" presetClass="entr" presetSubtype="0" fill="hold" grpId="0" nodeType="withEffect">
                                  <p:stCondLst>
                                    <p:cond delay="200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a:extLst>
              <a:ext uri="{FF2B5EF4-FFF2-40B4-BE49-F238E27FC236}">
                <a16:creationId xmlns:a16="http://schemas.microsoft.com/office/drawing/2014/main" id="{F004BE13-272B-44C2-95F1-750B912B81EE}"/>
              </a:ext>
            </a:extLst>
          </p:cNvPr>
          <p:cNvSpPr/>
          <p:nvPr/>
        </p:nvSpPr>
        <p:spPr>
          <a:xfrm>
            <a:off x="851419" y="568083"/>
            <a:ext cx="5205433" cy="1780834"/>
          </a:xfrm>
          <a:prstGeom prst="doubleWave">
            <a:avLst/>
          </a:prstGeom>
          <a:solidFill>
            <a:srgbClr val="F7EC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E9695B-666E-4F9D-83B8-C47822679C19}"/>
              </a:ext>
            </a:extLst>
          </p:cNvPr>
          <p:cNvSpPr/>
          <p:nvPr/>
        </p:nvSpPr>
        <p:spPr>
          <a:xfrm>
            <a:off x="851419" y="568083"/>
            <a:ext cx="5205432" cy="1631216"/>
          </a:xfrm>
          <a:prstGeom prst="rect">
            <a:avLst/>
          </a:prstGeom>
          <a:noFill/>
        </p:spPr>
        <p:txBody>
          <a:bodyPr wrap="square" lIns="91440" tIns="45720" rIns="91440" bIns="45720">
            <a:spAutoFit/>
          </a:bodyPr>
          <a:lstStyle/>
          <a:p>
            <a:pPr algn="ctr"/>
            <a:r>
              <a:rPr lang="en-US" sz="10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Correct!</a:t>
            </a:r>
          </a:p>
        </p:txBody>
      </p:sp>
      <p:sp>
        <p:nvSpPr>
          <p:cNvPr id="13" name="TextBox 12">
            <a:extLst>
              <a:ext uri="{FF2B5EF4-FFF2-40B4-BE49-F238E27FC236}">
                <a16:creationId xmlns:a16="http://schemas.microsoft.com/office/drawing/2014/main" id="{B48C9BB1-C84D-47F6-8641-61ACF957CDCA}"/>
              </a:ext>
            </a:extLst>
          </p:cNvPr>
          <p:cNvSpPr txBox="1"/>
          <p:nvPr/>
        </p:nvSpPr>
        <p:spPr>
          <a:xfrm>
            <a:off x="2843868" y="2732281"/>
            <a:ext cx="8841996" cy="2400657"/>
          </a:xfrm>
          <a:prstGeom prst="rect">
            <a:avLst/>
          </a:prstGeom>
          <a:noFill/>
        </p:spPr>
        <p:txBody>
          <a:bodyPr wrap="square" rtlCol="0">
            <a:spAutoFit/>
          </a:bodyPr>
          <a:lstStyle/>
          <a:p>
            <a:r>
              <a:rPr lang="en-US" sz="3000" dirty="0"/>
              <a:t>You’re right! Ticks are about the size of a poppy seed and can often be mistaken for freckles.</a:t>
            </a:r>
          </a:p>
          <a:p>
            <a:endParaRPr lang="en-US" sz="3000" dirty="0"/>
          </a:p>
          <a:p>
            <a:r>
              <a:rPr lang="en-US" sz="3000" dirty="0"/>
              <a:t>Make sure to look closely and feel for bumps when performing a tick check!</a:t>
            </a:r>
          </a:p>
        </p:txBody>
      </p:sp>
      <p:sp>
        <p:nvSpPr>
          <p:cNvPr id="5" name="Arrow: Right 4">
            <a:hlinkClick r:id="rId3" action="ppaction://hlinksldjump"/>
            <a:extLst>
              <a:ext uri="{FF2B5EF4-FFF2-40B4-BE49-F238E27FC236}">
                <a16:creationId xmlns:a16="http://schemas.microsoft.com/office/drawing/2014/main" id="{EC2A03B6-A00A-4EA9-954B-5ECC749D59E2}"/>
              </a:ext>
            </a:extLst>
          </p:cNvPr>
          <p:cNvSpPr/>
          <p:nvPr/>
        </p:nvSpPr>
        <p:spPr>
          <a:xfrm>
            <a:off x="10415380" y="411061"/>
            <a:ext cx="1287262" cy="625350"/>
          </a:xfrm>
          <a:prstGeom prst="rightArrow">
            <a:avLst/>
          </a:prstGeom>
          <a:solidFill>
            <a:srgbClr val="F7E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 name="TextBox 5">
            <a:extLst>
              <a:ext uri="{FF2B5EF4-FFF2-40B4-BE49-F238E27FC236}">
                <a16:creationId xmlns:a16="http://schemas.microsoft.com/office/drawing/2014/main" id="{119991A7-EB91-4309-B472-9814226C15D7}"/>
              </a:ext>
            </a:extLst>
          </p:cNvPr>
          <p:cNvSpPr txBox="1"/>
          <p:nvPr/>
        </p:nvSpPr>
        <p:spPr>
          <a:xfrm>
            <a:off x="8895425" y="411061"/>
            <a:ext cx="1748901" cy="646331"/>
          </a:xfrm>
          <a:prstGeom prst="rect">
            <a:avLst/>
          </a:prstGeom>
          <a:noFill/>
        </p:spPr>
        <p:txBody>
          <a:bodyPr wrap="square" rtlCol="0">
            <a:spAutoFit/>
          </a:bodyPr>
          <a:lstStyle/>
          <a:p>
            <a:r>
              <a:rPr lang="en-US" dirty="0"/>
              <a:t>Click here to learn more!</a:t>
            </a:r>
          </a:p>
        </p:txBody>
      </p:sp>
    </p:spTree>
    <p:extLst>
      <p:ext uri="{BB962C8B-B14F-4D97-AF65-F5344CB8AC3E}">
        <p14:creationId xmlns:p14="http://schemas.microsoft.com/office/powerpoint/2010/main" val="196250610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par>
                                <p:cTn id="13" presetID="31" presetClass="entr" presetSubtype="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2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EA48-239B-422B-B164-57EF1666D498}"/>
              </a:ext>
            </a:extLst>
          </p:cNvPr>
          <p:cNvSpPr>
            <a:spLocks noGrp="1"/>
          </p:cNvSpPr>
          <p:nvPr>
            <p:ph type="title"/>
          </p:nvPr>
        </p:nvSpPr>
        <p:spPr>
          <a:xfrm>
            <a:off x="1000303" y="1909233"/>
            <a:ext cx="4147430" cy="1735666"/>
          </a:xfrm>
        </p:spPr>
        <p:txBody>
          <a:bodyPr>
            <a:noAutofit/>
          </a:bodyPr>
          <a:lstStyle/>
          <a:p>
            <a:r>
              <a:rPr lang="en-US" sz="4400" dirty="0"/>
              <a:t>Can you spot all 5 ticks on this poppy seed muffin?</a:t>
            </a:r>
            <a:endParaRPr lang="en-US" sz="4000" dirty="0"/>
          </a:p>
        </p:txBody>
      </p:sp>
      <p:pic>
        <p:nvPicPr>
          <p:cNvPr id="1026" name="Picture 2" descr="Image">
            <a:extLst>
              <a:ext uri="{FF2B5EF4-FFF2-40B4-BE49-F238E27FC236}">
                <a16:creationId xmlns:a16="http://schemas.microsoft.com/office/drawing/2014/main" id="{E37E9CE2-B258-4DAD-BE9A-6A6FE599F0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50004"/>
            <a:ext cx="4908903" cy="532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5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E37E9CE2-B258-4DAD-BE9A-6A6FE599F0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0357" y="383872"/>
            <a:ext cx="4470400" cy="48522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extLst>
              <a:ext uri="{FF2B5EF4-FFF2-40B4-BE49-F238E27FC236}">
                <a16:creationId xmlns:a16="http://schemas.microsoft.com/office/drawing/2014/main" id="{EC2238DD-AA3A-4C83-9947-7463913A6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791" y="383872"/>
            <a:ext cx="4602940" cy="485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90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4F1830-AC87-400E-8C65-7FEFDCBC9095}"/>
              </a:ext>
            </a:extLst>
          </p:cNvPr>
          <p:cNvSpPr/>
          <p:nvPr/>
        </p:nvSpPr>
        <p:spPr>
          <a:xfrm>
            <a:off x="202045" y="286278"/>
            <a:ext cx="5076391" cy="1169551"/>
          </a:xfrm>
          <a:prstGeom prst="rect">
            <a:avLst/>
          </a:prstGeom>
          <a:noFill/>
        </p:spPr>
        <p:txBody>
          <a:bodyPr wrap="none" lIns="91440" tIns="45720" rIns="91440" bIns="45720">
            <a:spAutoFit/>
          </a:bodyPr>
          <a:lstStyle/>
          <a:p>
            <a:pPr algn="ctr"/>
            <a:r>
              <a:rPr lang="en-US" sz="7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Tick Checks</a:t>
            </a:r>
          </a:p>
        </p:txBody>
      </p:sp>
      <p:sp>
        <p:nvSpPr>
          <p:cNvPr id="13" name="Cloud 12">
            <a:extLst>
              <a:ext uri="{FF2B5EF4-FFF2-40B4-BE49-F238E27FC236}">
                <a16:creationId xmlns:a16="http://schemas.microsoft.com/office/drawing/2014/main" id="{D886B2EA-5F2F-4EBE-8FB8-F9376C73574F}"/>
              </a:ext>
            </a:extLst>
          </p:cNvPr>
          <p:cNvSpPr/>
          <p:nvPr/>
        </p:nvSpPr>
        <p:spPr>
          <a:xfrm rot="1640877">
            <a:off x="9078645" y="175184"/>
            <a:ext cx="2856771" cy="2294963"/>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88BDF70-5F84-4D7F-A62A-618192D2C046}"/>
              </a:ext>
            </a:extLst>
          </p:cNvPr>
          <p:cNvSpPr txBox="1"/>
          <p:nvPr/>
        </p:nvSpPr>
        <p:spPr>
          <a:xfrm>
            <a:off x="9649231" y="568612"/>
            <a:ext cx="2050741" cy="1508105"/>
          </a:xfrm>
          <a:prstGeom prst="rect">
            <a:avLst/>
          </a:prstGeom>
          <a:noFill/>
        </p:spPr>
        <p:txBody>
          <a:bodyPr wrap="square" rtlCol="0">
            <a:spAutoFit/>
          </a:bodyPr>
          <a:lstStyle/>
          <a:p>
            <a:r>
              <a:rPr lang="en-US" sz="2300" dirty="0">
                <a:latin typeface="Century Gothic" panose="020B0502020202020204" pitchFamily="34" charset="0"/>
              </a:rPr>
              <a:t>Remember to do this after playing outside!</a:t>
            </a:r>
          </a:p>
        </p:txBody>
      </p:sp>
      <p:pic>
        <p:nvPicPr>
          <p:cNvPr id="15" name="Picture 14" descr="Clipart image of a woman illustrating where on the body to look for ticks: in and around the hair, in and around ears, under the arms, inside belly button, between the legs, back of the knees">
            <a:extLst>
              <a:ext uri="{FF2B5EF4-FFF2-40B4-BE49-F238E27FC236}">
                <a16:creationId xmlns:a16="http://schemas.microsoft.com/office/drawing/2014/main" id="{0A5FF889-CAB3-4020-84C7-DDF0C48769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13345" y="1658198"/>
            <a:ext cx="3497802" cy="4137105"/>
          </a:xfrm>
          <a:prstGeom prst="rect">
            <a:avLst/>
          </a:prstGeom>
          <a:noFill/>
          <a:ln>
            <a:noFill/>
          </a:ln>
        </p:spPr>
      </p:pic>
      <p:sp>
        <p:nvSpPr>
          <p:cNvPr id="16" name="TextBox 15">
            <a:extLst>
              <a:ext uri="{FF2B5EF4-FFF2-40B4-BE49-F238E27FC236}">
                <a16:creationId xmlns:a16="http://schemas.microsoft.com/office/drawing/2014/main" id="{BECE02D6-5C88-44B1-A8DF-18C00B686237}"/>
              </a:ext>
            </a:extLst>
          </p:cNvPr>
          <p:cNvSpPr txBox="1"/>
          <p:nvPr/>
        </p:nvSpPr>
        <p:spPr>
          <a:xfrm>
            <a:off x="10256669" y="6560597"/>
            <a:ext cx="1935331" cy="246221"/>
          </a:xfrm>
          <a:prstGeom prst="rect">
            <a:avLst/>
          </a:prstGeom>
          <a:noFill/>
        </p:spPr>
        <p:txBody>
          <a:bodyPr wrap="square" rtlCol="0">
            <a:spAutoFit/>
          </a:bodyPr>
          <a:lstStyle/>
          <a:p>
            <a:r>
              <a:rPr lang="en-US" sz="1000" dirty="0"/>
              <a:t>Image from cdc.gov </a:t>
            </a:r>
          </a:p>
        </p:txBody>
      </p:sp>
      <p:sp>
        <p:nvSpPr>
          <p:cNvPr id="17" name="TextBox 16">
            <a:extLst>
              <a:ext uri="{FF2B5EF4-FFF2-40B4-BE49-F238E27FC236}">
                <a16:creationId xmlns:a16="http://schemas.microsoft.com/office/drawing/2014/main" id="{F55B4549-59D1-4CE0-ACA6-29C241550278}"/>
              </a:ext>
            </a:extLst>
          </p:cNvPr>
          <p:cNvSpPr txBox="1"/>
          <p:nvPr/>
        </p:nvSpPr>
        <p:spPr>
          <a:xfrm>
            <a:off x="522700" y="1584776"/>
            <a:ext cx="4435079" cy="3234988"/>
          </a:xfrm>
          <a:prstGeom prst="rect">
            <a:avLst/>
          </a:prstGeom>
          <a:noFill/>
        </p:spPr>
        <p:txBody>
          <a:bodyPr wrap="square" rtlCol="0">
            <a:spAutoFit/>
          </a:bodyPr>
          <a:lstStyle/>
          <a:p>
            <a:pPr>
              <a:lnSpc>
                <a:spcPct val="150000"/>
              </a:lnSpc>
            </a:pPr>
            <a:r>
              <a:rPr lang="en-US" sz="2800" dirty="0"/>
              <a:t>Ask a parent or trusted adult to help you perform a tick check and pay extra attention to places marked in the photo.</a:t>
            </a:r>
          </a:p>
        </p:txBody>
      </p:sp>
      <p:sp>
        <p:nvSpPr>
          <p:cNvPr id="19" name="Double Bracket 18">
            <a:extLst>
              <a:ext uri="{FF2B5EF4-FFF2-40B4-BE49-F238E27FC236}">
                <a16:creationId xmlns:a16="http://schemas.microsoft.com/office/drawing/2014/main" id="{2F3DFAD5-7E75-4AD9-9AAC-DCBC2107D375}"/>
              </a:ext>
            </a:extLst>
          </p:cNvPr>
          <p:cNvSpPr/>
          <p:nvPr/>
        </p:nvSpPr>
        <p:spPr>
          <a:xfrm>
            <a:off x="164644" y="381740"/>
            <a:ext cx="5151190" cy="107408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7456847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396665-7630-4F7B-821B-CD3D7B9946AC}"/>
              </a:ext>
            </a:extLst>
          </p:cNvPr>
          <p:cNvGrpSpPr/>
          <p:nvPr/>
        </p:nvGrpSpPr>
        <p:grpSpPr>
          <a:xfrm>
            <a:off x="2905246" y="500886"/>
            <a:ext cx="7147159" cy="3851869"/>
            <a:chOff x="552335" y="936010"/>
            <a:chExt cx="7981249" cy="3890961"/>
          </a:xfrm>
        </p:grpSpPr>
        <p:sp>
          <p:nvSpPr>
            <p:cNvPr id="2" name="TextBox 1">
              <a:extLst>
                <a:ext uri="{FF2B5EF4-FFF2-40B4-BE49-F238E27FC236}">
                  <a16:creationId xmlns:a16="http://schemas.microsoft.com/office/drawing/2014/main" id="{3C2CCADC-C6D5-4918-8291-1CCED1B5CC69}"/>
                </a:ext>
              </a:extLst>
            </p:cNvPr>
            <p:cNvSpPr txBox="1"/>
            <p:nvPr/>
          </p:nvSpPr>
          <p:spPr>
            <a:xfrm>
              <a:off x="552335" y="936010"/>
              <a:ext cx="7981249" cy="3890961"/>
            </a:xfrm>
            <a:prstGeom prst="rect">
              <a:avLst/>
            </a:prstGeom>
            <a:noFill/>
          </p:spPr>
          <p:txBody>
            <a:bodyPr wrap="square" rtlCol="0">
              <a:spAutoFit/>
            </a:bodyPr>
            <a:lstStyle/>
            <a:p>
              <a:r>
                <a:rPr lang="en-US" sz="4000" dirty="0"/>
                <a:t>If you find a tick on yourself, </a:t>
              </a:r>
            </a:p>
            <a:p>
              <a:endParaRPr lang="en-US" sz="4000" dirty="0"/>
            </a:p>
            <a:p>
              <a:endParaRPr lang="en-US" sz="4000" dirty="0"/>
            </a:p>
            <a:p>
              <a:r>
                <a:rPr lang="en-US" sz="4000" dirty="0"/>
                <a:t>	    don’t touch it!</a:t>
              </a:r>
            </a:p>
            <a:p>
              <a:pPr algn="ctr"/>
              <a:endParaRPr lang="en-US" sz="4000" dirty="0"/>
            </a:p>
            <a:p>
              <a:r>
                <a:rPr lang="en-US" sz="4000" dirty="0"/>
                <a:t> </a:t>
              </a:r>
            </a:p>
          </p:txBody>
        </p:sp>
        <p:pic>
          <p:nvPicPr>
            <p:cNvPr id="4" name="Graphic 3" descr="Raised hand">
              <a:extLst>
                <a:ext uri="{FF2B5EF4-FFF2-40B4-BE49-F238E27FC236}">
                  <a16:creationId xmlns:a16="http://schemas.microsoft.com/office/drawing/2014/main" id="{26217413-6EDE-44C8-9774-339E4EEAC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0830" y="1689136"/>
              <a:ext cx="961009" cy="961009"/>
            </a:xfrm>
            <a:prstGeom prst="rect">
              <a:avLst/>
            </a:prstGeom>
          </p:spPr>
        </p:pic>
        <p:sp>
          <p:nvSpPr>
            <p:cNvPr id="5" name="Rectangle 4">
              <a:extLst>
                <a:ext uri="{FF2B5EF4-FFF2-40B4-BE49-F238E27FC236}">
                  <a16:creationId xmlns:a16="http://schemas.microsoft.com/office/drawing/2014/main" id="{755E3BDA-C801-43A8-B5E8-3A4569BDEC90}"/>
                </a:ext>
              </a:extLst>
            </p:cNvPr>
            <p:cNvSpPr/>
            <p:nvPr/>
          </p:nvSpPr>
          <p:spPr>
            <a:xfrm>
              <a:off x="3391839" y="1761404"/>
              <a:ext cx="19495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STOP</a:t>
              </a:r>
            </a:p>
          </p:txBody>
        </p:sp>
      </p:grpSp>
      <p:sp>
        <p:nvSpPr>
          <p:cNvPr id="7" name="TextBox 6">
            <a:extLst>
              <a:ext uri="{FF2B5EF4-FFF2-40B4-BE49-F238E27FC236}">
                <a16:creationId xmlns:a16="http://schemas.microsoft.com/office/drawing/2014/main" id="{923F27A1-12F6-403D-AAAB-213EFDAEAFB3}"/>
              </a:ext>
            </a:extLst>
          </p:cNvPr>
          <p:cNvSpPr txBox="1"/>
          <p:nvPr/>
        </p:nvSpPr>
        <p:spPr>
          <a:xfrm>
            <a:off x="2064530" y="3390154"/>
            <a:ext cx="9268285" cy="1708160"/>
          </a:xfrm>
          <a:prstGeom prst="rect">
            <a:avLst/>
          </a:prstGeom>
          <a:noFill/>
        </p:spPr>
        <p:txBody>
          <a:bodyPr wrap="square" rtlCol="0">
            <a:spAutoFit/>
          </a:bodyPr>
          <a:lstStyle/>
          <a:p>
            <a:r>
              <a:rPr lang="en-US" sz="3500" dirty="0"/>
              <a:t>Instead…show a trusted adult such as a teacher or parent and they will help you remove the tick.</a:t>
            </a:r>
          </a:p>
        </p:txBody>
      </p:sp>
    </p:spTree>
    <p:extLst>
      <p:ext uri="{BB962C8B-B14F-4D97-AF65-F5344CB8AC3E}">
        <p14:creationId xmlns:p14="http://schemas.microsoft.com/office/powerpoint/2010/main" val="3952819797"/>
      </p:ext>
    </p:extLst>
  </p:cSld>
  <p:clrMapOvr>
    <a:masterClrMapping/>
  </p:clrMapOvr>
  <p:transition spd="slow">
    <p:push dir="u"/>
  </p:transition>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5515</TotalTime>
  <Words>1684</Words>
  <Application>Microsoft Office PowerPoint</Application>
  <PresentationFormat>Widescreen</PresentationFormat>
  <Paragraphs>146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Berlin Sans FB Demi</vt:lpstr>
      <vt:lpstr>Britannic Bold</vt:lpstr>
      <vt:lpstr>Century Gothic</vt:lpstr>
      <vt:lpstr>Euphemia</vt:lpstr>
      <vt:lpstr>Wingdings</vt:lpstr>
      <vt:lpstr>Children Playing 16x9</vt:lpstr>
      <vt:lpstr>Don’t let a tick Make you sick!</vt:lpstr>
      <vt:lpstr>It’s important to learn how to protect yourself from ticks so you don’t get sick!  Ticks can give you different diseases; the most common one in New Jersey is called Lyme disease.   Watch this video carefully to learn about ticks: https://www.youtube.com/watch?v=jvUsFY_6AR8 </vt:lpstr>
      <vt:lpstr>PowerPoint Presentation</vt:lpstr>
      <vt:lpstr>PowerPoint Presentation</vt:lpstr>
      <vt:lpstr>PowerPoint Presentation</vt:lpstr>
      <vt:lpstr>Can you spot all 5 ticks on this poppy seed muffin?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let a </vt:lpstr>
      <vt:lpstr>Photo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Lifshitz, Jenna</dc:creator>
  <cp:lastModifiedBy>Reale, Krista</cp:lastModifiedBy>
  <cp:revision>79</cp:revision>
  <dcterms:created xsi:type="dcterms:W3CDTF">2019-07-08T15:59:30Z</dcterms:created>
  <dcterms:modified xsi:type="dcterms:W3CDTF">2020-07-23T19:07:32Z</dcterms:modified>
</cp:coreProperties>
</file>